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96" r:id="rId3"/>
    <p:sldId id="268" r:id="rId4"/>
    <p:sldId id="307" r:id="rId5"/>
    <p:sldId id="311" r:id="rId6"/>
    <p:sldId id="312" r:id="rId7"/>
    <p:sldId id="328" r:id="rId8"/>
    <p:sldId id="329" r:id="rId9"/>
    <p:sldId id="331" r:id="rId10"/>
    <p:sldId id="330" r:id="rId11"/>
    <p:sldId id="313" r:id="rId12"/>
    <p:sldId id="332" r:id="rId13"/>
    <p:sldId id="308" r:id="rId14"/>
    <p:sldId id="314" r:id="rId15"/>
    <p:sldId id="315" r:id="rId16"/>
    <p:sldId id="333" r:id="rId17"/>
    <p:sldId id="334" r:id="rId18"/>
    <p:sldId id="335" r:id="rId19"/>
    <p:sldId id="316" r:id="rId20"/>
    <p:sldId id="336" r:id="rId21"/>
    <p:sldId id="309" r:id="rId22"/>
    <p:sldId id="317" r:id="rId23"/>
    <p:sldId id="337" r:id="rId24"/>
    <p:sldId id="318" r:id="rId25"/>
    <p:sldId id="319" r:id="rId26"/>
    <p:sldId id="310" r:id="rId27"/>
    <p:sldId id="320" r:id="rId28"/>
    <p:sldId id="338" r:id="rId29"/>
    <p:sldId id="339" r:id="rId30"/>
    <p:sldId id="340" r:id="rId31"/>
    <p:sldId id="321" r:id="rId32"/>
    <p:sldId id="322" r:id="rId33"/>
    <p:sldId id="323" r:id="rId34"/>
    <p:sldId id="324" r:id="rId35"/>
    <p:sldId id="341" r:id="rId36"/>
    <p:sldId id="325" r:id="rId37"/>
    <p:sldId id="326" r:id="rId38"/>
    <p:sldId id="327" r:id="rId39"/>
    <p:sldId id="262" r:id="rId40"/>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9" autoAdjust="0"/>
    <p:restoredTop sz="94712" autoAdjust="0"/>
  </p:normalViewPr>
  <p:slideViewPr>
    <p:cSldViewPr snapToGrid="0" showGuides="1">
      <p:cViewPr varScale="1">
        <p:scale>
          <a:sx n="85" d="100"/>
          <a:sy n="85" d="100"/>
        </p:scale>
        <p:origin x="126"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2A3D24-6083-4546-8C6D-DEE86BAAAE49}" type="datetimeFigureOut">
              <a:rPr lang="zh-CN" altLang="en-US" smtClean="0"/>
              <a:t>2025/1/13</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8765-8EF3-408C-9341-152904E414ED}" type="slidenum">
              <a:rPr lang="zh-CN" altLang="en-US" smtClean="0"/>
              <a:t>‹#›</a:t>
            </a:fld>
            <a:endParaRPr lang="zh-CN" altLang="en-US"/>
          </a:p>
        </p:txBody>
      </p:sp>
    </p:spTree>
    <p:extLst>
      <p:ext uri="{BB962C8B-B14F-4D97-AF65-F5344CB8AC3E}">
        <p14:creationId xmlns:p14="http://schemas.microsoft.com/office/powerpoint/2010/main" val="189854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6" name="矩形 55">
            <a:extLst>
              <a:ext uri="{FF2B5EF4-FFF2-40B4-BE49-F238E27FC236}">
                <a16:creationId xmlns:a16="http://schemas.microsoft.com/office/drawing/2014/main" id="{F9BE414B-D097-4F98-B37B-BCDC702A13BE}"/>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55" name="组合 54">
            <a:extLst>
              <a:ext uri="{FF2B5EF4-FFF2-40B4-BE49-F238E27FC236}">
                <a16:creationId xmlns:a16="http://schemas.microsoft.com/office/drawing/2014/main" id="{2A04D1DF-CE71-4777-97F7-993E93798AC7}"/>
              </a:ext>
            </a:extLst>
          </p:cNvPr>
          <p:cNvGrpSpPr/>
          <p:nvPr userDrawn="1"/>
        </p:nvGrpSpPr>
        <p:grpSpPr>
          <a:xfrm>
            <a:off x="5983508" y="-921677"/>
            <a:ext cx="6299200" cy="8018952"/>
            <a:chOff x="7914541" y="1592491"/>
            <a:chExt cx="4277459" cy="5445253"/>
          </a:xfrm>
          <a:solidFill>
            <a:schemeClr val="accent1">
              <a:alpha val="50000"/>
            </a:schemeClr>
          </a:solidFill>
        </p:grpSpPr>
        <p:sp>
          <p:nvSpPr>
            <p:cNvPr id="10" name="任意多边形: 形状 9">
              <a:extLst>
                <a:ext uri="{FF2B5EF4-FFF2-40B4-BE49-F238E27FC236}">
                  <a16:creationId xmlns:a16="http://schemas.microsoft.com/office/drawing/2014/main" id="{E1AB1158-0429-4FED-B72D-A2C9B39EA09A}"/>
                </a:ext>
              </a:extLst>
            </p:cNvPr>
            <p:cNvSpPr/>
            <p:nvPr/>
          </p:nvSpPr>
          <p:spPr>
            <a:xfrm>
              <a:off x="11429682" y="5763220"/>
              <a:ext cx="762315" cy="762085"/>
            </a:xfrm>
            <a:custGeom>
              <a:avLst/>
              <a:gdLst>
                <a:gd name="connsiteX0" fmla="*/ 314992 w 314991"/>
                <a:gd name="connsiteY0" fmla="*/ 0 h 314896"/>
                <a:gd name="connsiteX1" fmla="*/ 0 w 314991"/>
                <a:gd name="connsiteY1" fmla="*/ 314896 h 314896"/>
                <a:gd name="connsiteX2" fmla="*/ 314992 w 314991"/>
                <a:gd name="connsiteY2" fmla="*/ 314896 h 314896"/>
              </a:gdLst>
              <a:ahLst/>
              <a:cxnLst>
                <a:cxn ang="0">
                  <a:pos x="connsiteX0" y="connsiteY0"/>
                </a:cxn>
                <a:cxn ang="0">
                  <a:pos x="connsiteX1" y="connsiteY1"/>
                </a:cxn>
                <a:cxn ang="0">
                  <a:pos x="connsiteX2" y="connsiteY2"/>
                </a:cxn>
              </a:cxnLst>
              <a:rect l="l" t="t" r="r" b="b"/>
              <a:pathLst>
                <a:path w="314991" h="314896">
                  <a:moveTo>
                    <a:pt x="314992" y="0"/>
                  </a:moveTo>
                  <a:lnTo>
                    <a:pt x="0" y="314896"/>
                  </a:lnTo>
                  <a:lnTo>
                    <a:pt x="314992" y="314896"/>
                  </a:lnTo>
                  <a:close/>
                </a:path>
              </a:pathLst>
            </a:custGeom>
            <a:grpFill/>
            <a:ln w="9525" cap="flat">
              <a:noFill/>
              <a:prstDash val="solid"/>
              <a:miter/>
            </a:ln>
          </p:spPr>
          <p:txBody>
            <a:bodyPr rtlCol="0" anchor="ctr"/>
            <a:lstStyle/>
            <a:p>
              <a:endParaRPr lang="en-GB"/>
            </a:p>
          </p:txBody>
        </p:sp>
        <p:sp>
          <p:nvSpPr>
            <p:cNvPr id="11" name="任意多边形: 形状 10">
              <a:extLst>
                <a:ext uri="{FF2B5EF4-FFF2-40B4-BE49-F238E27FC236}">
                  <a16:creationId xmlns:a16="http://schemas.microsoft.com/office/drawing/2014/main" id="{2DB263CB-3507-4949-A1E7-7DC7C67FE7E4}"/>
                </a:ext>
              </a:extLst>
            </p:cNvPr>
            <p:cNvSpPr/>
            <p:nvPr/>
          </p:nvSpPr>
          <p:spPr>
            <a:xfrm>
              <a:off x="11687400" y="5088039"/>
              <a:ext cx="504599" cy="1392316"/>
            </a:xfrm>
            <a:custGeom>
              <a:avLst/>
              <a:gdLst>
                <a:gd name="connsiteX0" fmla="*/ 208502 w 208502"/>
                <a:gd name="connsiteY0" fmla="*/ 0 h 575309"/>
                <a:gd name="connsiteX1" fmla="*/ 0 w 208502"/>
                <a:gd name="connsiteY1" fmla="*/ 208502 h 575309"/>
                <a:gd name="connsiteX2" fmla="*/ 0 w 208502"/>
                <a:gd name="connsiteY2" fmla="*/ 575310 h 575309"/>
                <a:gd name="connsiteX3" fmla="*/ 208502 w 208502"/>
                <a:gd name="connsiteY3" fmla="*/ 366808 h 575309"/>
              </a:gdLst>
              <a:ahLst/>
              <a:cxnLst>
                <a:cxn ang="0">
                  <a:pos x="connsiteX0" y="connsiteY0"/>
                </a:cxn>
                <a:cxn ang="0">
                  <a:pos x="connsiteX1" y="connsiteY1"/>
                </a:cxn>
                <a:cxn ang="0">
                  <a:pos x="connsiteX2" y="connsiteY2"/>
                </a:cxn>
                <a:cxn ang="0">
                  <a:pos x="connsiteX3" y="connsiteY3"/>
                </a:cxn>
              </a:cxnLst>
              <a:rect l="l" t="t" r="r" b="b"/>
              <a:pathLst>
                <a:path w="208502" h="575309">
                  <a:moveTo>
                    <a:pt x="208502" y="0"/>
                  </a:moveTo>
                  <a:lnTo>
                    <a:pt x="0" y="208502"/>
                  </a:lnTo>
                  <a:lnTo>
                    <a:pt x="0" y="575310"/>
                  </a:lnTo>
                  <a:lnTo>
                    <a:pt x="208502" y="366808"/>
                  </a:lnTo>
                  <a:close/>
                </a:path>
              </a:pathLst>
            </a:custGeom>
            <a:grpFill/>
            <a:ln w="9525" cap="flat">
              <a:noFill/>
              <a:prstDash val="solid"/>
              <a:miter/>
            </a:ln>
          </p:spPr>
          <p:txBody>
            <a:bodyPr rtlCol="0" anchor="ctr"/>
            <a:lstStyle/>
            <a:p>
              <a:endParaRPr lang="en-GB"/>
            </a:p>
          </p:txBody>
        </p:sp>
        <p:sp>
          <p:nvSpPr>
            <p:cNvPr id="13" name="任意多边形: 形状 12">
              <a:extLst>
                <a:ext uri="{FF2B5EF4-FFF2-40B4-BE49-F238E27FC236}">
                  <a16:creationId xmlns:a16="http://schemas.microsoft.com/office/drawing/2014/main" id="{4380F2B9-91D3-4195-AE18-AB281037230F}"/>
                </a:ext>
              </a:extLst>
            </p:cNvPr>
            <p:cNvSpPr/>
            <p:nvPr/>
          </p:nvSpPr>
          <p:spPr>
            <a:xfrm>
              <a:off x="11758167" y="5716195"/>
              <a:ext cx="333785" cy="333555"/>
            </a:xfrm>
            <a:custGeom>
              <a:avLst/>
              <a:gdLst>
                <a:gd name="connsiteX0" fmla="*/ 87249 w 137921"/>
                <a:gd name="connsiteY0" fmla="*/ 0 h 137826"/>
                <a:gd name="connsiteX1" fmla="*/ 0 w 137921"/>
                <a:gd name="connsiteY1" fmla="*/ 87154 h 137826"/>
                <a:gd name="connsiteX2" fmla="*/ 0 w 137921"/>
                <a:gd name="connsiteY2" fmla="*/ 137827 h 137826"/>
                <a:gd name="connsiteX3" fmla="*/ 137922 w 137921"/>
                <a:gd name="connsiteY3" fmla="*/ 0 h 137826"/>
              </a:gdLst>
              <a:ahLst/>
              <a:cxnLst>
                <a:cxn ang="0">
                  <a:pos x="connsiteX0" y="connsiteY0"/>
                </a:cxn>
                <a:cxn ang="0">
                  <a:pos x="connsiteX1" y="connsiteY1"/>
                </a:cxn>
                <a:cxn ang="0">
                  <a:pos x="connsiteX2" y="connsiteY2"/>
                </a:cxn>
                <a:cxn ang="0">
                  <a:pos x="connsiteX3" y="connsiteY3"/>
                </a:cxn>
              </a:cxnLst>
              <a:rect l="l" t="t" r="r" b="b"/>
              <a:pathLst>
                <a:path w="137921" h="137826">
                  <a:moveTo>
                    <a:pt x="87249" y="0"/>
                  </a:moveTo>
                  <a:lnTo>
                    <a:pt x="0" y="87154"/>
                  </a:lnTo>
                  <a:lnTo>
                    <a:pt x="0" y="137827"/>
                  </a:lnTo>
                  <a:lnTo>
                    <a:pt x="137922" y="0"/>
                  </a:lnTo>
                  <a:close/>
                </a:path>
              </a:pathLst>
            </a:custGeom>
            <a:grpFill/>
            <a:ln w="9525" cap="flat">
              <a:noFill/>
              <a:prstDash val="solid"/>
              <a:miter/>
            </a:ln>
          </p:spPr>
          <p:txBody>
            <a:bodyPr rtlCol="0" anchor="ctr"/>
            <a:lstStyle/>
            <a:p>
              <a:endParaRPr lang="en-GB"/>
            </a:p>
          </p:txBody>
        </p:sp>
        <p:sp>
          <p:nvSpPr>
            <p:cNvPr id="14" name="任意多边形: 形状 13">
              <a:extLst>
                <a:ext uri="{FF2B5EF4-FFF2-40B4-BE49-F238E27FC236}">
                  <a16:creationId xmlns:a16="http://schemas.microsoft.com/office/drawing/2014/main" id="{DB99815D-87CE-4603-9992-EB99DE6AF995}"/>
                </a:ext>
              </a:extLst>
            </p:cNvPr>
            <p:cNvSpPr/>
            <p:nvPr/>
          </p:nvSpPr>
          <p:spPr>
            <a:xfrm>
              <a:off x="11337245" y="1592491"/>
              <a:ext cx="854754" cy="2845260"/>
            </a:xfrm>
            <a:custGeom>
              <a:avLst/>
              <a:gdLst>
                <a:gd name="connsiteX0" fmla="*/ 353187 w 353187"/>
                <a:gd name="connsiteY0" fmla="*/ 0 h 1175670"/>
                <a:gd name="connsiteX1" fmla="*/ 0 w 353187"/>
                <a:gd name="connsiteY1" fmla="*/ 353187 h 1175670"/>
                <a:gd name="connsiteX2" fmla="*/ 0 w 353187"/>
                <a:gd name="connsiteY2" fmla="*/ 1175671 h 1175670"/>
                <a:gd name="connsiteX3" fmla="*/ 353187 w 353187"/>
                <a:gd name="connsiteY3" fmla="*/ 822484 h 1175670"/>
              </a:gdLst>
              <a:ahLst/>
              <a:cxnLst>
                <a:cxn ang="0">
                  <a:pos x="connsiteX0" y="connsiteY0"/>
                </a:cxn>
                <a:cxn ang="0">
                  <a:pos x="connsiteX1" y="connsiteY1"/>
                </a:cxn>
                <a:cxn ang="0">
                  <a:pos x="connsiteX2" y="connsiteY2"/>
                </a:cxn>
                <a:cxn ang="0">
                  <a:pos x="connsiteX3" y="connsiteY3"/>
                </a:cxn>
              </a:cxnLst>
              <a:rect l="l" t="t" r="r" b="b"/>
              <a:pathLst>
                <a:path w="353187" h="1175670">
                  <a:moveTo>
                    <a:pt x="353187" y="0"/>
                  </a:moveTo>
                  <a:lnTo>
                    <a:pt x="0" y="353187"/>
                  </a:lnTo>
                  <a:lnTo>
                    <a:pt x="0" y="1175671"/>
                  </a:lnTo>
                  <a:lnTo>
                    <a:pt x="353187" y="822484"/>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0BB1AA2B-73A6-4078-97FF-B70F3B93CAFF}"/>
                </a:ext>
              </a:extLst>
            </p:cNvPr>
            <p:cNvSpPr/>
            <p:nvPr/>
          </p:nvSpPr>
          <p:spPr>
            <a:xfrm>
              <a:off x="11539867" y="6574868"/>
              <a:ext cx="294598" cy="294599"/>
            </a:xfrm>
            <a:custGeom>
              <a:avLst/>
              <a:gdLst>
                <a:gd name="connsiteX0" fmla="*/ 76962 w 121729"/>
                <a:gd name="connsiteY0" fmla="*/ 0 h 121729"/>
                <a:gd name="connsiteX1" fmla="*/ 0 w 121729"/>
                <a:gd name="connsiteY1" fmla="*/ 76962 h 121729"/>
                <a:gd name="connsiteX2" fmla="*/ 0 w 121729"/>
                <a:gd name="connsiteY2" fmla="*/ 121729 h 121729"/>
                <a:gd name="connsiteX3" fmla="*/ 121729 w 121729"/>
                <a:gd name="connsiteY3" fmla="*/ 0 h 121729"/>
              </a:gdLst>
              <a:ahLst/>
              <a:cxnLst>
                <a:cxn ang="0">
                  <a:pos x="connsiteX0" y="connsiteY0"/>
                </a:cxn>
                <a:cxn ang="0">
                  <a:pos x="connsiteX1" y="connsiteY1"/>
                </a:cxn>
                <a:cxn ang="0">
                  <a:pos x="connsiteX2" y="connsiteY2"/>
                </a:cxn>
                <a:cxn ang="0">
                  <a:pos x="connsiteX3" y="connsiteY3"/>
                </a:cxn>
              </a:cxnLst>
              <a:rect l="l" t="t" r="r" b="b"/>
              <a:pathLst>
                <a:path w="121729" h="121729">
                  <a:moveTo>
                    <a:pt x="76962" y="0"/>
                  </a:moveTo>
                  <a:lnTo>
                    <a:pt x="0" y="76962"/>
                  </a:lnTo>
                  <a:lnTo>
                    <a:pt x="0" y="121729"/>
                  </a:lnTo>
                  <a:lnTo>
                    <a:pt x="121729" y="0"/>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8ADF9B9A-6DCD-4C76-9AA4-A4DBD530A36C}"/>
                </a:ext>
              </a:extLst>
            </p:cNvPr>
            <p:cNvSpPr/>
            <p:nvPr/>
          </p:nvSpPr>
          <p:spPr>
            <a:xfrm>
              <a:off x="9971205" y="4441442"/>
              <a:ext cx="270855" cy="270855"/>
            </a:xfrm>
            <a:custGeom>
              <a:avLst/>
              <a:gdLst>
                <a:gd name="connsiteX0" fmla="*/ 70771 w 111918"/>
                <a:gd name="connsiteY0" fmla="*/ 0 h 111918"/>
                <a:gd name="connsiteX1" fmla="*/ 0 w 111918"/>
                <a:gd name="connsiteY1" fmla="*/ 70771 h 111918"/>
                <a:gd name="connsiteX2" fmla="*/ 0 w 111918"/>
                <a:gd name="connsiteY2" fmla="*/ 111919 h 111918"/>
                <a:gd name="connsiteX3" fmla="*/ 111919 w 111918"/>
                <a:gd name="connsiteY3" fmla="*/ 0 h 111918"/>
              </a:gdLst>
              <a:ahLst/>
              <a:cxnLst>
                <a:cxn ang="0">
                  <a:pos x="connsiteX0" y="connsiteY0"/>
                </a:cxn>
                <a:cxn ang="0">
                  <a:pos x="connsiteX1" y="connsiteY1"/>
                </a:cxn>
                <a:cxn ang="0">
                  <a:pos x="connsiteX2" y="connsiteY2"/>
                </a:cxn>
                <a:cxn ang="0">
                  <a:pos x="connsiteX3" y="connsiteY3"/>
                </a:cxn>
              </a:cxnLst>
              <a:rect l="l" t="t" r="r" b="b"/>
              <a:pathLst>
                <a:path w="111918" h="111918">
                  <a:moveTo>
                    <a:pt x="70771" y="0"/>
                  </a:moveTo>
                  <a:lnTo>
                    <a:pt x="0" y="70771"/>
                  </a:lnTo>
                  <a:lnTo>
                    <a:pt x="0" y="111919"/>
                  </a:lnTo>
                  <a:lnTo>
                    <a:pt x="111919" y="0"/>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541383DE-40A4-4B91-B932-3CCA3D17E940}"/>
                </a:ext>
              </a:extLst>
            </p:cNvPr>
            <p:cNvSpPr/>
            <p:nvPr/>
          </p:nvSpPr>
          <p:spPr>
            <a:xfrm>
              <a:off x="10041514" y="2704961"/>
              <a:ext cx="2150485" cy="3962803"/>
            </a:xfrm>
            <a:custGeom>
              <a:avLst/>
              <a:gdLst>
                <a:gd name="connsiteX0" fmla="*/ 888587 w 888587"/>
                <a:gd name="connsiteY0" fmla="*/ 0 h 1637442"/>
                <a:gd name="connsiteX1" fmla="*/ 0 w 888587"/>
                <a:gd name="connsiteY1" fmla="*/ 888587 h 1637442"/>
                <a:gd name="connsiteX2" fmla="*/ 0 w 888587"/>
                <a:gd name="connsiteY2" fmla="*/ 1637443 h 1637442"/>
                <a:gd name="connsiteX3" fmla="*/ 888587 w 888587"/>
                <a:gd name="connsiteY3" fmla="*/ 748855 h 1637442"/>
              </a:gdLst>
              <a:ahLst/>
              <a:cxnLst>
                <a:cxn ang="0">
                  <a:pos x="connsiteX0" y="connsiteY0"/>
                </a:cxn>
                <a:cxn ang="0">
                  <a:pos x="connsiteX1" y="connsiteY1"/>
                </a:cxn>
                <a:cxn ang="0">
                  <a:pos x="connsiteX2" y="connsiteY2"/>
                </a:cxn>
                <a:cxn ang="0">
                  <a:pos x="connsiteX3" y="connsiteY3"/>
                </a:cxn>
              </a:cxnLst>
              <a:rect l="l" t="t" r="r" b="b"/>
              <a:pathLst>
                <a:path w="888587" h="1637442">
                  <a:moveTo>
                    <a:pt x="888587" y="0"/>
                  </a:moveTo>
                  <a:lnTo>
                    <a:pt x="0" y="888587"/>
                  </a:lnTo>
                  <a:lnTo>
                    <a:pt x="0" y="1637443"/>
                  </a:lnTo>
                  <a:lnTo>
                    <a:pt x="888587" y="748855"/>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5A2EC788-4C13-4D0E-9EA2-16CF91B523B6}"/>
                </a:ext>
              </a:extLst>
            </p:cNvPr>
            <p:cNvSpPr/>
            <p:nvPr/>
          </p:nvSpPr>
          <p:spPr>
            <a:xfrm>
              <a:off x="10832646" y="3089695"/>
              <a:ext cx="1359353" cy="1359354"/>
            </a:xfrm>
            <a:custGeom>
              <a:avLst/>
              <a:gdLst>
                <a:gd name="connsiteX0" fmla="*/ 561689 w 561689"/>
                <a:gd name="connsiteY0" fmla="*/ 0 h 561689"/>
                <a:gd name="connsiteX1" fmla="*/ 0 w 561689"/>
                <a:gd name="connsiteY1" fmla="*/ 561689 h 561689"/>
                <a:gd name="connsiteX2" fmla="*/ 458534 w 561689"/>
                <a:gd name="connsiteY2" fmla="*/ 561689 h 561689"/>
                <a:gd name="connsiteX3" fmla="*/ 561689 w 561689"/>
                <a:gd name="connsiteY3" fmla="*/ 458438 h 561689"/>
              </a:gdLst>
              <a:ahLst/>
              <a:cxnLst>
                <a:cxn ang="0">
                  <a:pos x="connsiteX0" y="connsiteY0"/>
                </a:cxn>
                <a:cxn ang="0">
                  <a:pos x="connsiteX1" y="connsiteY1"/>
                </a:cxn>
                <a:cxn ang="0">
                  <a:pos x="connsiteX2" y="connsiteY2"/>
                </a:cxn>
                <a:cxn ang="0">
                  <a:pos x="connsiteX3" y="connsiteY3"/>
                </a:cxn>
              </a:cxnLst>
              <a:rect l="l" t="t" r="r" b="b"/>
              <a:pathLst>
                <a:path w="561689" h="561689">
                  <a:moveTo>
                    <a:pt x="561689" y="0"/>
                  </a:moveTo>
                  <a:lnTo>
                    <a:pt x="0" y="561689"/>
                  </a:lnTo>
                  <a:lnTo>
                    <a:pt x="458534" y="561689"/>
                  </a:lnTo>
                  <a:lnTo>
                    <a:pt x="561689" y="458438"/>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AF6C605F-C709-4171-BDBD-D7FABCBA4258}"/>
                </a:ext>
              </a:extLst>
            </p:cNvPr>
            <p:cNvSpPr/>
            <p:nvPr/>
          </p:nvSpPr>
          <p:spPr>
            <a:xfrm>
              <a:off x="10195499" y="3329429"/>
              <a:ext cx="1996500" cy="1996500"/>
            </a:xfrm>
            <a:custGeom>
              <a:avLst/>
              <a:gdLst>
                <a:gd name="connsiteX0" fmla="*/ 824960 w 824960"/>
                <a:gd name="connsiteY0" fmla="*/ 0 h 824960"/>
                <a:gd name="connsiteX1" fmla="*/ 0 w 824960"/>
                <a:gd name="connsiteY1" fmla="*/ 824960 h 824960"/>
                <a:gd name="connsiteX2" fmla="*/ 545021 w 824960"/>
                <a:gd name="connsiteY2" fmla="*/ 824960 h 824960"/>
                <a:gd name="connsiteX3" fmla="*/ 824960 w 824960"/>
                <a:gd name="connsiteY3" fmla="*/ 545021 h 824960"/>
              </a:gdLst>
              <a:ahLst/>
              <a:cxnLst>
                <a:cxn ang="0">
                  <a:pos x="connsiteX0" y="connsiteY0"/>
                </a:cxn>
                <a:cxn ang="0">
                  <a:pos x="connsiteX1" y="connsiteY1"/>
                </a:cxn>
                <a:cxn ang="0">
                  <a:pos x="connsiteX2" y="connsiteY2"/>
                </a:cxn>
                <a:cxn ang="0">
                  <a:pos x="connsiteX3" y="connsiteY3"/>
                </a:cxn>
              </a:cxnLst>
              <a:rect l="l" t="t" r="r" b="b"/>
              <a:pathLst>
                <a:path w="824960" h="824960">
                  <a:moveTo>
                    <a:pt x="824960" y="0"/>
                  </a:moveTo>
                  <a:lnTo>
                    <a:pt x="0" y="824960"/>
                  </a:lnTo>
                  <a:lnTo>
                    <a:pt x="545021" y="824960"/>
                  </a:lnTo>
                  <a:lnTo>
                    <a:pt x="824960" y="545021"/>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28ECE8C7-547F-43C5-B58D-F2F1B0864F01}"/>
                </a:ext>
              </a:extLst>
            </p:cNvPr>
            <p:cNvSpPr/>
            <p:nvPr/>
          </p:nvSpPr>
          <p:spPr>
            <a:xfrm>
              <a:off x="9333136" y="4063625"/>
              <a:ext cx="2858861" cy="2858861"/>
            </a:xfrm>
            <a:custGeom>
              <a:avLst/>
              <a:gdLst>
                <a:gd name="connsiteX0" fmla="*/ 820960 w 1181290"/>
                <a:gd name="connsiteY0" fmla="*/ 1181290 h 1181290"/>
                <a:gd name="connsiteX1" fmla="*/ 1181291 w 1181290"/>
                <a:gd name="connsiteY1" fmla="*/ 820864 h 1181290"/>
                <a:gd name="connsiteX2" fmla="*/ 1181291 w 1181290"/>
                <a:gd name="connsiteY2" fmla="*/ 0 h 1181290"/>
                <a:gd name="connsiteX3" fmla="*/ 0 w 1181290"/>
                <a:gd name="connsiteY3" fmla="*/ 1181290 h 1181290"/>
              </a:gdLst>
              <a:ahLst/>
              <a:cxnLst>
                <a:cxn ang="0">
                  <a:pos x="connsiteX0" y="connsiteY0"/>
                </a:cxn>
                <a:cxn ang="0">
                  <a:pos x="connsiteX1" y="connsiteY1"/>
                </a:cxn>
                <a:cxn ang="0">
                  <a:pos x="connsiteX2" y="connsiteY2"/>
                </a:cxn>
                <a:cxn ang="0">
                  <a:pos x="connsiteX3" y="connsiteY3"/>
                </a:cxn>
              </a:cxnLst>
              <a:rect l="l" t="t" r="r" b="b"/>
              <a:pathLst>
                <a:path w="1181290" h="1181290">
                  <a:moveTo>
                    <a:pt x="820960" y="1181290"/>
                  </a:moveTo>
                  <a:lnTo>
                    <a:pt x="1181291" y="820864"/>
                  </a:lnTo>
                  <a:lnTo>
                    <a:pt x="1181291" y="0"/>
                  </a:lnTo>
                  <a:lnTo>
                    <a:pt x="0" y="1181290"/>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D5078D43-F648-4A02-BD37-F331746F8B7F}"/>
                </a:ext>
              </a:extLst>
            </p:cNvPr>
            <p:cNvSpPr/>
            <p:nvPr/>
          </p:nvSpPr>
          <p:spPr>
            <a:xfrm>
              <a:off x="8816088" y="5734177"/>
              <a:ext cx="790899" cy="790899"/>
            </a:xfrm>
            <a:custGeom>
              <a:avLst/>
              <a:gdLst>
                <a:gd name="connsiteX0" fmla="*/ 120205 w 326802"/>
                <a:gd name="connsiteY0" fmla="*/ 326803 h 326802"/>
                <a:gd name="connsiteX1" fmla="*/ 326803 w 326802"/>
                <a:gd name="connsiteY1" fmla="*/ 120205 h 326802"/>
                <a:gd name="connsiteX2" fmla="*/ 326803 w 326802"/>
                <a:gd name="connsiteY2" fmla="*/ 0 h 326802"/>
                <a:gd name="connsiteX3" fmla="*/ 0 w 326802"/>
                <a:gd name="connsiteY3" fmla="*/ 326803 h 326802"/>
              </a:gdLst>
              <a:ahLst/>
              <a:cxnLst>
                <a:cxn ang="0">
                  <a:pos x="connsiteX0" y="connsiteY0"/>
                </a:cxn>
                <a:cxn ang="0">
                  <a:pos x="connsiteX1" y="connsiteY1"/>
                </a:cxn>
                <a:cxn ang="0">
                  <a:pos x="connsiteX2" y="connsiteY2"/>
                </a:cxn>
                <a:cxn ang="0">
                  <a:pos x="connsiteX3" y="connsiteY3"/>
                </a:cxn>
              </a:cxnLst>
              <a:rect l="l" t="t" r="r" b="b"/>
              <a:pathLst>
                <a:path w="326802" h="326802">
                  <a:moveTo>
                    <a:pt x="120205" y="326803"/>
                  </a:moveTo>
                  <a:lnTo>
                    <a:pt x="326803" y="120205"/>
                  </a:lnTo>
                  <a:lnTo>
                    <a:pt x="326803" y="0"/>
                  </a:lnTo>
                  <a:lnTo>
                    <a:pt x="0" y="326803"/>
                  </a:lnTo>
                  <a:close/>
                </a:path>
              </a:pathLst>
            </a:custGeom>
            <a:grpFill/>
            <a:ln w="9525" cap="flat">
              <a:noFill/>
              <a:prstDash val="solid"/>
              <a:miter/>
            </a:ln>
          </p:spPr>
          <p:txBody>
            <a:bodyPr rtlCol="0" anchor="ctr"/>
            <a:lstStyle/>
            <a:p>
              <a:endParaRPr lang="en-GB"/>
            </a:p>
          </p:txBody>
        </p:sp>
        <p:sp>
          <p:nvSpPr>
            <p:cNvPr id="22" name="任意多边形: 形状 21">
              <a:extLst>
                <a:ext uri="{FF2B5EF4-FFF2-40B4-BE49-F238E27FC236}">
                  <a16:creationId xmlns:a16="http://schemas.microsoft.com/office/drawing/2014/main" id="{1CBEAFE3-7AA5-4E98-B2EB-B994105E2D1C}"/>
                </a:ext>
              </a:extLst>
            </p:cNvPr>
            <p:cNvSpPr/>
            <p:nvPr/>
          </p:nvSpPr>
          <p:spPr>
            <a:xfrm>
              <a:off x="10111359" y="6680213"/>
              <a:ext cx="207232" cy="207232"/>
            </a:xfrm>
            <a:custGeom>
              <a:avLst/>
              <a:gdLst>
                <a:gd name="connsiteX0" fmla="*/ 31432 w 85629"/>
                <a:gd name="connsiteY0" fmla="*/ 85630 h 85629"/>
                <a:gd name="connsiteX1" fmla="*/ 85630 w 85629"/>
                <a:gd name="connsiteY1" fmla="*/ 31528 h 85629"/>
                <a:gd name="connsiteX2" fmla="*/ 85630 w 85629"/>
                <a:gd name="connsiteY2" fmla="*/ 0 h 85629"/>
                <a:gd name="connsiteX3" fmla="*/ 0 w 85629"/>
                <a:gd name="connsiteY3" fmla="*/ 85630 h 85629"/>
              </a:gdLst>
              <a:ahLst/>
              <a:cxnLst>
                <a:cxn ang="0">
                  <a:pos x="connsiteX0" y="connsiteY0"/>
                </a:cxn>
                <a:cxn ang="0">
                  <a:pos x="connsiteX1" y="connsiteY1"/>
                </a:cxn>
                <a:cxn ang="0">
                  <a:pos x="connsiteX2" y="connsiteY2"/>
                </a:cxn>
                <a:cxn ang="0">
                  <a:pos x="connsiteX3" y="connsiteY3"/>
                </a:cxn>
              </a:cxnLst>
              <a:rect l="l" t="t" r="r" b="b"/>
              <a:pathLst>
                <a:path w="85629" h="85629">
                  <a:moveTo>
                    <a:pt x="31432" y="85630"/>
                  </a:moveTo>
                  <a:lnTo>
                    <a:pt x="85630" y="31528"/>
                  </a:lnTo>
                  <a:lnTo>
                    <a:pt x="85630" y="0"/>
                  </a:lnTo>
                  <a:lnTo>
                    <a:pt x="0" y="85630"/>
                  </a:lnTo>
                  <a:close/>
                </a:path>
              </a:pathLst>
            </a:custGeom>
            <a:grpFill/>
            <a:ln w="9525" cap="flat">
              <a:noFill/>
              <a:prstDash val="solid"/>
              <a:miter/>
            </a:ln>
          </p:spPr>
          <p:txBody>
            <a:bodyPr rtlCol="0" anchor="ctr"/>
            <a:lstStyle/>
            <a:p>
              <a:endParaRPr lang="en-GB"/>
            </a:p>
          </p:txBody>
        </p:sp>
        <p:sp>
          <p:nvSpPr>
            <p:cNvPr id="23" name="任意多边形: 形状 22">
              <a:extLst>
                <a:ext uri="{FF2B5EF4-FFF2-40B4-BE49-F238E27FC236}">
                  <a16:creationId xmlns:a16="http://schemas.microsoft.com/office/drawing/2014/main" id="{A80AC75B-1578-45E2-A3FA-EC479BD5FE02}"/>
                </a:ext>
              </a:extLst>
            </p:cNvPr>
            <p:cNvSpPr/>
            <p:nvPr/>
          </p:nvSpPr>
          <p:spPr>
            <a:xfrm>
              <a:off x="11427608" y="3784239"/>
              <a:ext cx="764392" cy="3138247"/>
            </a:xfrm>
            <a:custGeom>
              <a:avLst/>
              <a:gdLst>
                <a:gd name="connsiteX0" fmla="*/ 189643 w 315849"/>
                <a:gd name="connsiteY0" fmla="*/ 1296733 h 1296733"/>
                <a:gd name="connsiteX1" fmla="*/ 315849 w 315849"/>
                <a:gd name="connsiteY1" fmla="*/ 1170432 h 1296733"/>
                <a:gd name="connsiteX2" fmla="*/ 315849 w 315849"/>
                <a:gd name="connsiteY2" fmla="*/ 0 h 1296733"/>
                <a:gd name="connsiteX3" fmla="*/ 0 w 315849"/>
                <a:gd name="connsiteY3" fmla="*/ 315849 h 1296733"/>
                <a:gd name="connsiteX4" fmla="*/ 0 w 315849"/>
                <a:gd name="connsiteY4" fmla="*/ 1296733 h 1296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49" h="1296733">
                  <a:moveTo>
                    <a:pt x="189643" y="1296733"/>
                  </a:moveTo>
                  <a:lnTo>
                    <a:pt x="315849" y="1170432"/>
                  </a:lnTo>
                  <a:lnTo>
                    <a:pt x="315849" y="0"/>
                  </a:lnTo>
                  <a:lnTo>
                    <a:pt x="0" y="315849"/>
                  </a:lnTo>
                  <a:lnTo>
                    <a:pt x="0" y="1296733"/>
                  </a:lnTo>
                  <a:close/>
                </a:path>
              </a:pathLst>
            </a:custGeom>
            <a:grpFill/>
            <a:ln w="9525" cap="flat">
              <a:noFill/>
              <a:prstDash val="solid"/>
              <a:miter/>
            </a:ln>
          </p:spPr>
          <p:txBody>
            <a:bodyPr rtlCol="0" anchor="ctr"/>
            <a:lstStyle/>
            <a:p>
              <a:endParaRPr lang="en-GB" dirty="0"/>
            </a:p>
          </p:txBody>
        </p:sp>
        <p:grpSp>
          <p:nvGrpSpPr>
            <p:cNvPr id="24" name="组合 23">
              <a:extLst>
                <a:ext uri="{FF2B5EF4-FFF2-40B4-BE49-F238E27FC236}">
                  <a16:creationId xmlns:a16="http://schemas.microsoft.com/office/drawing/2014/main" id="{3D79E7CD-2900-4A63-879A-F0D0535302A1}"/>
                </a:ext>
              </a:extLst>
            </p:cNvPr>
            <p:cNvGrpSpPr/>
            <p:nvPr/>
          </p:nvGrpSpPr>
          <p:grpSpPr>
            <a:xfrm>
              <a:off x="7914541" y="5088731"/>
              <a:ext cx="4277459" cy="1949013"/>
              <a:chOff x="5216937" y="3751707"/>
              <a:chExt cx="1767459" cy="805338"/>
            </a:xfrm>
            <a:grpFill/>
          </p:grpSpPr>
          <p:sp>
            <p:nvSpPr>
              <p:cNvPr id="25" name="任意多边形: 形状 24">
                <a:extLst>
                  <a:ext uri="{FF2B5EF4-FFF2-40B4-BE49-F238E27FC236}">
                    <a16:creationId xmlns:a16="http://schemas.microsoft.com/office/drawing/2014/main" id="{1857A5E4-3A9F-4D4A-9581-BEFDC66E5345}"/>
                  </a:ext>
                </a:extLst>
              </p:cNvPr>
              <p:cNvSpPr/>
              <p:nvPr/>
            </p:nvSpPr>
            <p:spPr>
              <a:xfrm>
                <a:off x="6767797" y="4464367"/>
                <a:ext cx="203930" cy="45053"/>
              </a:xfrm>
              <a:custGeom>
                <a:avLst/>
                <a:gdLst>
                  <a:gd name="connsiteX0" fmla="*/ 158877 w 203930"/>
                  <a:gd name="connsiteY0" fmla="*/ 45053 h 45053"/>
                  <a:gd name="connsiteX1" fmla="*/ 203930 w 203930"/>
                  <a:gd name="connsiteY1" fmla="*/ 0 h 45053"/>
                  <a:gd name="connsiteX2" fmla="*/ 44958 w 203930"/>
                  <a:gd name="connsiteY2" fmla="*/ 0 h 45053"/>
                  <a:gd name="connsiteX3" fmla="*/ 0 w 203930"/>
                  <a:gd name="connsiteY3" fmla="*/ 45053 h 45053"/>
                </a:gdLst>
                <a:ahLst/>
                <a:cxnLst>
                  <a:cxn ang="0">
                    <a:pos x="connsiteX0" y="connsiteY0"/>
                  </a:cxn>
                  <a:cxn ang="0">
                    <a:pos x="connsiteX1" y="connsiteY1"/>
                  </a:cxn>
                  <a:cxn ang="0">
                    <a:pos x="connsiteX2" y="connsiteY2"/>
                  </a:cxn>
                  <a:cxn ang="0">
                    <a:pos x="connsiteX3" y="connsiteY3"/>
                  </a:cxn>
                </a:cxnLst>
                <a:rect l="l" t="t" r="r" b="b"/>
                <a:pathLst>
                  <a:path w="203930" h="45053">
                    <a:moveTo>
                      <a:pt x="158877" y="45053"/>
                    </a:moveTo>
                    <a:lnTo>
                      <a:pt x="203930" y="0"/>
                    </a:lnTo>
                    <a:lnTo>
                      <a:pt x="44958" y="0"/>
                    </a:lnTo>
                    <a:lnTo>
                      <a:pt x="0" y="45053"/>
                    </a:lnTo>
                    <a:close/>
                  </a:path>
                </a:pathLst>
              </a:custGeom>
              <a:grpFill/>
              <a:ln w="9525" cap="flat">
                <a:noFill/>
                <a:prstDash val="solid"/>
                <a:miter/>
              </a:ln>
            </p:spPr>
            <p:txBody>
              <a:bodyPr rtlCol="0" anchor="ctr"/>
              <a:lstStyle/>
              <a:p>
                <a:endParaRPr lang="en-GB"/>
              </a:p>
            </p:txBody>
          </p:sp>
          <p:sp>
            <p:nvSpPr>
              <p:cNvPr id="26" name="任意多边形: 形状 25">
                <a:extLst>
                  <a:ext uri="{FF2B5EF4-FFF2-40B4-BE49-F238E27FC236}">
                    <a16:creationId xmlns:a16="http://schemas.microsoft.com/office/drawing/2014/main" id="{17DE270D-39E8-46E3-8C7F-5D5E81E30C2E}"/>
                  </a:ext>
                </a:extLst>
              </p:cNvPr>
              <p:cNvSpPr/>
              <p:nvPr/>
            </p:nvSpPr>
            <p:spPr>
              <a:xfrm>
                <a:off x="6099142" y="4276629"/>
                <a:ext cx="727519" cy="232790"/>
              </a:xfrm>
              <a:custGeom>
                <a:avLst/>
                <a:gdLst>
                  <a:gd name="connsiteX0" fmla="*/ 494729 w 727519"/>
                  <a:gd name="connsiteY0" fmla="*/ 232791 h 232790"/>
                  <a:gd name="connsiteX1" fmla="*/ 727520 w 727519"/>
                  <a:gd name="connsiteY1" fmla="*/ 0 h 232790"/>
                  <a:gd name="connsiteX2" fmla="*/ 232696 w 727519"/>
                  <a:gd name="connsiteY2" fmla="*/ 0 h 232790"/>
                  <a:gd name="connsiteX3" fmla="*/ 0 w 727519"/>
                  <a:gd name="connsiteY3" fmla="*/ 232791 h 232790"/>
                </a:gdLst>
                <a:ahLst/>
                <a:cxnLst>
                  <a:cxn ang="0">
                    <a:pos x="connsiteX0" y="connsiteY0"/>
                  </a:cxn>
                  <a:cxn ang="0">
                    <a:pos x="connsiteX1" y="connsiteY1"/>
                  </a:cxn>
                  <a:cxn ang="0">
                    <a:pos x="connsiteX2" y="connsiteY2"/>
                  </a:cxn>
                  <a:cxn ang="0">
                    <a:pos x="connsiteX3" y="connsiteY3"/>
                  </a:cxn>
                </a:cxnLst>
                <a:rect l="l" t="t" r="r" b="b"/>
                <a:pathLst>
                  <a:path w="727519" h="232790">
                    <a:moveTo>
                      <a:pt x="494729" y="232791"/>
                    </a:moveTo>
                    <a:lnTo>
                      <a:pt x="727520" y="0"/>
                    </a:lnTo>
                    <a:lnTo>
                      <a:pt x="232696" y="0"/>
                    </a:lnTo>
                    <a:lnTo>
                      <a:pt x="0" y="232791"/>
                    </a:lnTo>
                    <a:close/>
                  </a:path>
                </a:pathLst>
              </a:custGeom>
              <a:grpFill/>
              <a:ln w="9525" cap="flat">
                <a:noFill/>
                <a:prstDash val="solid"/>
                <a:miter/>
              </a:ln>
            </p:spPr>
            <p:txBody>
              <a:bodyPr rtlCol="0" anchor="ctr"/>
              <a:lstStyle/>
              <a:p>
                <a:endParaRPr lang="en-GB"/>
              </a:p>
            </p:txBody>
          </p:sp>
          <p:sp>
            <p:nvSpPr>
              <p:cNvPr id="27" name="任意多边形: 形状 26">
                <a:extLst>
                  <a:ext uri="{FF2B5EF4-FFF2-40B4-BE49-F238E27FC236}">
                    <a16:creationId xmlns:a16="http://schemas.microsoft.com/office/drawing/2014/main" id="{8431DBE6-8307-4157-80BB-51471BEEE4AF}"/>
                  </a:ext>
                </a:extLst>
              </p:cNvPr>
              <p:cNvSpPr/>
              <p:nvPr/>
            </p:nvSpPr>
            <p:spPr>
              <a:xfrm>
                <a:off x="5331141" y="4140231"/>
                <a:ext cx="369188" cy="369188"/>
              </a:xfrm>
              <a:custGeom>
                <a:avLst/>
                <a:gdLst>
                  <a:gd name="connsiteX0" fmla="*/ 369189 w 369188"/>
                  <a:gd name="connsiteY0" fmla="*/ 369189 h 369188"/>
                  <a:gd name="connsiteX1" fmla="*/ 369189 w 369188"/>
                  <a:gd name="connsiteY1" fmla="*/ 0 h 369188"/>
                  <a:gd name="connsiteX2" fmla="*/ 0 w 369188"/>
                  <a:gd name="connsiteY2" fmla="*/ 369189 h 369188"/>
                </a:gdLst>
                <a:ahLst/>
                <a:cxnLst>
                  <a:cxn ang="0">
                    <a:pos x="connsiteX0" y="connsiteY0"/>
                  </a:cxn>
                  <a:cxn ang="0">
                    <a:pos x="connsiteX1" y="connsiteY1"/>
                  </a:cxn>
                  <a:cxn ang="0">
                    <a:pos x="connsiteX2" y="connsiteY2"/>
                  </a:cxn>
                </a:cxnLst>
                <a:rect l="l" t="t" r="r" b="b"/>
                <a:pathLst>
                  <a:path w="369188" h="369188">
                    <a:moveTo>
                      <a:pt x="369189" y="369189"/>
                    </a:moveTo>
                    <a:lnTo>
                      <a:pt x="369189" y="0"/>
                    </a:lnTo>
                    <a:lnTo>
                      <a:pt x="0" y="369189"/>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24C717F7-F8CD-4AFC-ACFB-D1B798442C4C}"/>
                  </a:ext>
                </a:extLst>
              </p:cNvPr>
              <p:cNvSpPr/>
              <p:nvPr/>
            </p:nvSpPr>
            <p:spPr>
              <a:xfrm>
                <a:off x="6559581" y="3918489"/>
                <a:ext cx="424815" cy="424815"/>
              </a:xfrm>
              <a:custGeom>
                <a:avLst/>
                <a:gdLst>
                  <a:gd name="connsiteX0" fmla="*/ 424815 w 424815"/>
                  <a:gd name="connsiteY0" fmla="*/ 0 h 424815"/>
                  <a:gd name="connsiteX1" fmla="*/ 0 w 424815"/>
                  <a:gd name="connsiteY1" fmla="*/ 424815 h 424815"/>
                  <a:gd name="connsiteX2" fmla="*/ 159258 w 424815"/>
                  <a:gd name="connsiteY2" fmla="*/ 424815 h 424815"/>
                  <a:gd name="connsiteX3" fmla="*/ 424815 w 424815"/>
                  <a:gd name="connsiteY3" fmla="*/ 159258 h 424815"/>
                </a:gdLst>
                <a:ahLst/>
                <a:cxnLst>
                  <a:cxn ang="0">
                    <a:pos x="connsiteX0" y="connsiteY0"/>
                  </a:cxn>
                  <a:cxn ang="0">
                    <a:pos x="connsiteX1" y="connsiteY1"/>
                  </a:cxn>
                  <a:cxn ang="0">
                    <a:pos x="connsiteX2" y="connsiteY2"/>
                  </a:cxn>
                  <a:cxn ang="0">
                    <a:pos x="connsiteX3" y="connsiteY3"/>
                  </a:cxn>
                </a:cxnLst>
                <a:rect l="l" t="t" r="r" b="b"/>
                <a:pathLst>
                  <a:path w="424815" h="424815">
                    <a:moveTo>
                      <a:pt x="424815" y="0"/>
                    </a:moveTo>
                    <a:lnTo>
                      <a:pt x="0" y="424815"/>
                    </a:lnTo>
                    <a:lnTo>
                      <a:pt x="159258" y="424815"/>
                    </a:lnTo>
                    <a:lnTo>
                      <a:pt x="424815" y="159258"/>
                    </a:lnTo>
                    <a:close/>
                  </a:path>
                </a:pathLst>
              </a:custGeom>
              <a:grpFill/>
              <a:ln w="9525" cap="flat">
                <a:noFill/>
                <a:prstDash val="solid"/>
                <a:miter/>
              </a:ln>
            </p:spPr>
            <p:txBody>
              <a:bodyPr rtlCol="0" anchor="ctr"/>
              <a:lstStyle/>
              <a:p>
                <a:endParaRPr lang="en-GB"/>
              </a:p>
            </p:txBody>
          </p:sp>
          <p:sp>
            <p:nvSpPr>
              <p:cNvPr id="29" name="任意多边形: 形状 28">
                <a:extLst>
                  <a:ext uri="{FF2B5EF4-FFF2-40B4-BE49-F238E27FC236}">
                    <a16:creationId xmlns:a16="http://schemas.microsoft.com/office/drawing/2014/main" id="{59ADE652-0C06-4F4C-B16C-01409A4B612C}"/>
                  </a:ext>
                </a:extLst>
              </p:cNvPr>
              <p:cNvSpPr/>
              <p:nvPr/>
            </p:nvSpPr>
            <p:spPr>
              <a:xfrm>
                <a:off x="6113334" y="3751707"/>
                <a:ext cx="757713" cy="757713"/>
              </a:xfrm>
              <a:custGeom>
                <a:avLst/>
                <a:gdLst>
                  <a:gd name="connsiteX0" fmla="*/ 344329 w 757713"/>
                  <a:gd name="connsiteY0" fmla="*/ 757714 h 757713"/>
                  <a:gd name="connsiteX1" fmla="*/ 757714 w 757713"/>
                  <a:gd name="connsiteY1" fmla="*/ 344329 h 757713"/>
                  <a:gd name="connsiteX2" fmla="*/ 757714 w 757713"/>
                  <a:gd name="connsiteY2" fmla="*/ 0 h 757713"/>
                  <a:gd name="connsiteX3" fmla="*/ 0 w 757713"/>
                  <a:gd name="connsiteY3" fmla="*/ 757714 h 757713"/>
                </a:gdLst>
                <a:ahLst/>
                <a:cxnLst>
                  <a:cxn ang="0">
                    <a:pos x="connsiteX0" y="connsiteY0"/>
                  </a:cxn>
                  <a:cxn ang="0">
                    <a:pos x="connsiteX1" y="connsiteY1"/>
                  </a:cxn>
                  <a:cxn ang="0">
                    <a:pos x="connsiteX2" y="connsiteY2"/>
                  </a:cxn>
                  <a:cxn ang="0">
                    <a:pos x="connsiteX3" y="connsiteY3"/>
                  </a:cxn>
                </a:cxnLst>
                <a:rect l="l" t="t" r="r" b="b"/>
                <a:pathLst>
                  <a:path w="757713" h="757713">
                    <a:moveTo>
                      <a:pt x="344329" y="757714"/>
                    </a:moveTo>
                    <a:lnTo>
                      <a:pt x="757714" y="344329"/>
                    </a:lnTo>
                    <a:lnTo>
                      <a:pt x="757714" y="0"/>
                    </a:lnTo>
                    <a:lnTo>
                      <a:pt x="0" y="757714"/>
                    </a:lnTo>
                    <a:close/>
                  </a:path>
                </a:pathLst>
              </a:custGeom>
              <a:grpFill/>
              <a:ln w="9525" cap="flat">
                <a:noFill/>
                <a:prstDash val="solid"/>
                <a:miter/>
              </a:ln>
            </p:spPr>
            <p:txBody>
              <a:bodyPr rtlCol="0" anchor="ctr"/>
              <a:lstStyle/>
              <a:p>
                <a:endParaRPr lang="en-GB"/>
              </a:p>
            </p:txBody>
          </p:sp>
          <p:sp>
            <p:nvSpPr>
              <p:cNvPr id="30" name="任意多边形: 形状 29">
                <a:extLst>
                  <a:ext uri="{FF2B5EF4-FFF2-40B4-BE49-F238E27FC236}">
                    <a16:creationId xmlns:a16="http://schemas.microsoft.com/office/drawing/2014/main" id="{B23A4EA9-AE3D-4D61-8E95-1428A34032A3}"/>
                  </a:ext>
                </a:extLst>
              </p:cNvPr>
              <p:cNvSpPr/>
              <p:nvPr/>
            </p:nvSpPr>
            <p:spPr>
              <a:xfrm>
                <a:off x="5216937" y="4246816"/>
                <a:ext cx="310229" cy="310229"/>
              </a:xfrm>
              <a:custGeom>
                <a:avLst/>
                <a:gdLst>
                  <a:gd name="connsiteX0" fmla="*/ 184975 w 310229"/>
                  <a:gd name="connsiteY0" fmla="*/ 310229 h 310229"/>
                  <a:gd name="connsiteX1" fmla="*/ 310229 w 310229"/>
                  <a:gd name="connsiteY1" fmla="*/ 184975 h 310229"/>
                  <a:gd name="connsiteX2" fmla="*/ 310229 w 310229"/>
                  <a:gd name="connsiteY2" fmla="*/ 0 h 310229"/>
                  <a:gd name="connsiteX3" fmla="*/ 0 w 310229"/>
                  <a:gd name="connsiteY3" fmla="*/ 310229 h 310229"/>
                </a:gdLst>
                <a:ahLst/>
                <a:cxnLst>
                  <a:cxn ang="0">
                    <a:pos x="connsiteX0" y="connsiteY0"/>
                  </a:cxn>
                  <a:cxn ang="0">
                    <a:pos x="connsiteX1" y="connsiteY1"/>
                  </a:cxn>
                  <a:cxn ang="0">
                    <a:pos x="connsiteX2" y="connsiteY2"/>
                  </a:cxn>
                  <a:cxn ang="0">
                    <a:pos x="connsiteX3" y="connsiteY3"/>
                  </a:cxn>
                </a:cxnLst>
                <a:rect l="l" t="t" r="r" b="b"/>
                <a:pathLst>
                  <a:path w="310229" h="310229">
                    <a:moveTo>
                      <a:pt x="184975" y="310229"/>
                    </a:moveTo>
                    <a:lnTo>
                      <a:pt x="310229" y="184975"/>
                    </a:lnTo>
                    <a:lnTo>
                      <a:pt x="310229" y="0"/>
                    </a:lnTo>
                    <a:lnTo>
                      <a:pt x="0" y="310229"/>
                    </a:lnTo>
                    <a:close/>
                  </a:path>
                </a:pathLst>
              </a:custGeom>
              <a:grpFill/>
              <a:ln w="9525" cap="flat">
                <a:noFill/>
                <a:prstDash val="solid"/>
                <a:miter/>
              </a:ln>
            </p:spPr>
            <p:txBody>
              <a:bodyPr rtlCol="0" anchor="ctr"/>
              <a:lstStyle/>
              <a:p>
                <a:endParaRPr lang="en-GB"/>
              </a:p>
            </p:txBody>
          </p:sp>
        </p:grpSp>
      </p:grpSp>
      <p:sp>
        <p:nvSpPr>
          <p:cNvPr id="2" name="标题 1">
            <a:extLst>
              <a:ext uri="{FF2B5EF4-FFF2-40B4-BE49-F238E27FC236}">
                <a16:creationId xmlns:a16="http://schemas.microsoft.com/office/drawing/2014/main" id="{E545B57F-7D9D-4AD8-9FE4-E5267D65BB87}"/>
              </a:ext>
            </a:extLst>
          </p:cNvPr>
          <p:cNvSpPr>
            <a:spLocks noGrp="1"/>
          </p:cNvSpPr>
          <p:nvPr>
            <p:ph type="ctrTitle" hasCustomPrompt="1"/>
          </p:nvPr>
        </p:nvSpPr>
        <p:spPr>
          <a:xfrm>
            <a:off x="1629346" y="2752832"/>
            <a:ext cx="9889553" cy="757130"/>
          </a:xfrm>
        </p:spPr>
        <p:txBody>
          <a:bodyPr vert="horz" wrap="square" lIns="91440" tIns="45720" rIns="91440" bIns="45720" rtlCol="0" anchor="b">
            <a:spAutoFit/>
          </a:bodyPr>
          <a:lstStyle>
            <a:lvl1pPr>
              <a:defRPr lang="zh-CN" altLang="en-US" sz="4800" b="1" dirty="0"/>
            </a:lvl1pPr>
          </a:lstStyle>
          <a:p>
            <a:pPr lvl="0" defTabSz="914354"/>
            <a:r>
              <a:rPr lang="en-US" altLang="zh-CN" dirty="0"/>
              <a:t>Click to edit Master title style</a:t>
            </a:r>
            <a:endParaRPr lang="zh-CN" altLang="en-US" dirty="0"/>
          </a:p>
        </p:txBody>
      </p:sp>
      <p:sp>
        <p:nvSpPr>
          <p:cNvPr id="3" name="副标题 2">
            <a:extLst>
              <a:ext uri="{FF2B5EF4-FFF2-40B4-BE49-F238E27FC236}">
                <a16:creationId xmlns:a16="http://schemas.microsoft.com/office/drawing/2014/main" id="{42DDB65F-C302-4F35-9CCB-12FB82E2590D}"/>
              </a:ext>
            </a:extLst>
          </p:cNvPr>
          <p:cNvSpPr>
            <a:spLocks noGrp="1"/>
          </p:cNvSpPr>
          <p:nvPr>
            <p:ph type="subTitle" idx="1"/>
          </p:nvPr>
        </p:nvSpPr>
        <p:spPr>
          <a:xfrm>
            <a:off x="1629346" y="3509962"/>
            <a:ext cx="9889553" cy="535853"/>
          </a:xfrm>
        </p:spPr>
        <p:txBody>
          <a:bodyPr vert="horz" lIns="91440" tIns="45720" rIns="91440" bIns="45720" rtlCol="0" anchor="t">
            <a:normAutofit/>
          </a:bodyPr>
          <a:lstStyle>
            <a:lvl1pPr marL="0" indent="0">
              <a:spcBef>
                <a:spcPts val="0"/>
              </a:spcBef>
              <a:buNone/>
              <a:defRPr lang="zh-CN" altLang="en-US" sz="1600"/>
            </a:lvl1pPr>
          </a:lstStyle>
          <a:p>
            <a:pPr marL="228600" lvl="0" indent="-228600" defTabSz="914354"/>
            <a:r>
              <a:rPr lang="en-US" altLang="zh-CN"/>
              <a:t>Click to edit Master subtitle style</a:t>
            </a:r>
            <a:endParaRPr lang="zh-CN" altLang="en-US" dirty="0"/>
          </a:p>
        </p:txBody>
      </p:sp>
      <p:sp>
        <p:nvSpPr>
          <p:cNvPr id="8" name="文本占位符 7">
            <a:extLst>
              <a:ext uri="{FF2B5EF4-FFF2-40B4-BE49-F238E27FC236}">
                <a16:creationId xmlns:a16="http://schemas.microsoft.com/office/drawing/2014/main" id="{44C4A721-803B-47CB-B99E-1D01E8E0169F}"/>
              </a:ext>
            </a:extLst>
          </p:cNvPr>
          <p:cNvSpPr>
            <a:spLocks noGrp="1"/>
          </p:cNvSpPr>
          <p:nvPr>
            <p:ph type="body" sz="quarter" idx="13" hasCustomPrompt="1"/>
          </p:nvPr>
        </p:nvSpPr>
        <p:spPr>
          <a:xfrm>
            <a:off x="1629346" y="5541558"/>
            <a:ext cx="5072011"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
        <p:nvSpPr>
          <p:cNvPr id="9" name="文本占位符 8">
            <a:extLst>
              <a:ext uri="{FF2B5EF4-FFF2-40B4-BE49-F238E27FC236}">
                <a16:creationId xmlns:a16="http://schemas.microsoft.com/office/drawing/2014/main" id="{CA939A61-406D-45DC-B757-059EFAA05866}"/>
              </a:ext>
            </a:extLst>
          </p:cNvPr>
          <p:cNvSpPr>
            <a:spLocks noGrp="1"/>
          </p:cNvSpPr>
          <p:nvPr>
            <p:ph type="body" sz="quarter" idx="14" hasCustomPrompt="1"/>
          </p:nvPr>
        </p:nvSpPr>
        <p:spPr>
          <a:xfrm>
            <a:off x="1629346" y="5837829"/>
            <a:ext cx="5072011"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OfficePLUS</a:t>
            </a:r>
            <a:endParaRPr lang="en-US" altLang="en-US" dirty="0"/>
          </a:p>
        </p:txBody>
      </p:sp>
      <p:grpSp>
        <p:nvGrpSpPr>
          <p:cNvPr id="54" name="组合 53">
            <a:extLst>
              <a:ext uri="{FF2B5EF4-FFF2-40B4-BE49-F238E27FC236}">
                <a16:creationId xmlns:a16="http://schemas.microsoft.com/office/drawing/2014/main" id="{8BF3BCE4-3133-415E-B005-5EBCF336809F}"/>
              </a:ext>
            </a:extLst>
          </p:cNvPr>
          <p:cNvGrpSpPr/>
          <p:nvPr userDrawn="1"/>
        </p:nvGrpSpPr>
        <p:grpSpPr>
          <a:xfrm>
            <a:off x="0" y="-186450"/>
            <a:ext cx="3232530" cy="4114943"/>
            <a:chOff x="-1083009" y="-1005135"/>
            <a:chExt cx="3232530" cy="4114943"/>
          </a:xfrm>
          <a:solidFill>
            <a:schemeClr val="accent1">
              <a:alpha val="50000"/>
            </a:schemeClr>
          </a:solidFill>
        </p:grpSpPr>
        <p:sp>
          <p:nvSpPr>
            <p:cNvPr id="35" name="任意多边形: 形状 34">
              <a:extLst>
                <a:ext uri="{FF2B5EF4-FFF2-40B4-BE49-F238E27FC236}">
                  <a16:creationId xmlns:a16="http://schemas.microsoft.com/office/drawing/2014/main" id="{DFEFD79B-E2B5-4844-AE74-3FB4B6B5EA74}"/>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6B11010C-B4A3-46DB-846B-7132C2DD1F48}"/>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A1A4465A-6C18-4D6C-8674-E7AF03302DFE}"/>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04359A0E-6AA4-478B-B207-542DC408C93A}"/>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69681C2A-0BDA-47F8-93BD-DF3C536A284E}"/>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DF9330A9-963C-434E-B0EF-99178C24F885}"/>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3653899B-E143-4295-9B8B-DA92E73F26A5}"/>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AA73F1C7-8FD8-44CC-8DF8-150FFF69630E}"/>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A9DA661E-4DE4-4793-93C7-72688399CA9E}"/>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44" name="任意多边形: 形状 43">
              <a:extLst>
                <a:ext uri="{FF2B5EF4-FFF2-40B4-BE49-F238E27FC236}">
                  <a16:creationId xmlns:a16="http://schemas.microsoft.com/office/drawing/2014/main" id="{655A8FAC-4B75-4DAE-9B30-A11740093119}"/>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45" name="任意多边形: 形状 44">
              <a:extLst>
                <a:ext uri="{FF2B5EF4-FFF2-40B4-BE49-F238E27FC236}">
                  <a16:creationId xmlns:a16="http://schemas.microsoft.com/office/drawing/2014/main" id="{C8E1D906-A590-48FA-8E32-545D674CF173}"/>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534AD9CA-DFA3-4D81-9163-71A4BE529F57}"/>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48" name="任意多边形: 形状 47">
              <a:extLst>
                <a:ext uri="{FF2B5EF4-FFF2-40B4-BE49-F238E27FC236}">
                  <a16:creationId xmlns:a16="http://schemas.microsoft.com/office/drawing/2014/main" id="{99A888D9-987E-409C-ABF6-D1F680938B37}"/>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9" name="任意多边形: 形状 48">
              <a:extLst>
                <a:ext uri="{FF2B5EF4-FFF2-40B4-BE49-F238E27FC236}">
                  <a16:creationId xmlns:a16="http://schemas.microsoft.com/office/drawing/2014/main" id="{F16DE85B-4260-449E-8576-8F0E3D4D2BCE}"/>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50" name="任意多边形: 形状 49">
              <a:extLst>
                <a:ext uri="{FF2B5EF4-FFF2-40B4-BE49-F238E27FC236}">
                  <a16:creationId xmlns:a16="http://schemas.microsoft.com/office/drawing/2014/main" id="{0499B914-15AD-480D-83CD-13A243727DC9}"/>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51" name="任意多边形: 形状 50">
              <a:extLst>
                <a:ext uri="{FF2B5EF4-FFF2-40B4-BE49-F238E27FC236}">
                  <a16:creationId xmlns:a16="http://schemas.microsoft.com/office/drawing/2014/main" id="{79C3E883-C48B-49BC-A851-0BDFC5093CBA}"/>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52" name="任意多边形: 形状 51">
              <a:extLst>
                <a:ext uri="{FF2B5EF4-FFF2-40B4-BE49-F238E27FC236}">
                  <a16:creationId xmlns:a16="http://schemas.microsoft.com/office/drawing/2014/main" id="{12879FDD-1D8D-4CB4-ADA6-FCE63190C828}"/>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12" name="文本占位符 11">
            <a:extLst>
              <a:ext uri="{FF2B5EF4-FFF2-40B4-BE49-F238E27FC236}">
                <a16:creationId xmlns:a16="http://schemas.microsoft.com/office/drawing/2014/main" id="{4EF3F9F2-2DBE-4016-9D2B-F5CF4BE8EBCE}"/>
              </a:ext>
            </a:extLst>
          </p:cNvPr>
          <p:cNvSpPr>
            <a:spLocks noGrp="1"/>
          </p:cNvSpPr>
          <p:nvPr>
            <p:ph type="body" sz="quarter" idx="15" hasCustomPrompt="1"/>
          </p:nvPr>
        </p:nvSpPr>
        <p:spPr>
          <a:xfrm>
            <a:off x="1629346" y="1130300"/>
            <a:ext cx="1039091" cy="296271"/>
          </a:xfrm>
        </p:spPr>
        <p:txBody>
          <a:bodyPr vert="horz" wrap="none" lIns="91440" tIns="45720" rIns="91440" bIns="45720" rtlCol="0" anchor="ctr">
            <a:normAutofit/>
          </a:bodyPr>
          <a:lstStyle>
            <a:lvl1pPr marL="0" indent="0">
              <a:buNone/>
              <a:defRPr lang="en-US" altLang="zh-CN" sz="1200" b="0" smtClean="0">
                <a:solidFill>
                  <a:schemeClr val="tx1"/>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LGOO HERE</a:t>
            </a:r>
          </a:p>
        </p:txBody>
      </p:sp>
    </p:spTree>
    <p:extLst>
      <p:ext uri="{BB962C8B-B14F-4D97-AF65-F5344CB8AC3E}">
        <p14:creationId xmlns:p14="http://schemas.microsoft.com/office/powerpoint/2010/main" val="321854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B090460B-C24A-408C-8574-3F70E0B5DBC5}"/>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26" name="组合 25">
            <a:extLst>
              <a:ext uri="{FF2B5EF4-FFF2-40B4-BE49-F238E27FC236}">
                <a16:creationId xmlns:a16="http://schemas.microsoft.com/office/drawing/2014/main" id="{F2957214-681F-4ACB-AA1F-14ACE229B42B}"/>
              </a:ext>
            </a:extLst>
          </p:cNvPr>
          <p:cNvGrpSpPr/>
          <p:nvPr userDrawn="1"/>
        </p:nvGrpSpPr>
        <p:grpSpPr>
          <a:xfrm flipH="1" flipV="1">
            <a:off x="10033000" y="4342169"/>
            <a:ext cx="2175086" cy="2768839"/>
            <a:chOff x="-1083009" y="-1005135"/>
            <a:chExt cx="3232530" cy="4114943"/>
          </a:xfrm>
          <a:solidFill>
            <a:schemeClr val="accent1">
              <a:alpha val="50000"/>
            </a:schemeClr>
          </a:solidFill>
        </p:grpSpPr>
        <p:sp>
          <p:nvSpPr>
            <p:cNvPr id="27" name="任意多边形: 形状 26">
              <a:extLst>
                <a:ext uri="{FF2B5EF4-FFF2-40B4-BE49-F238E27FC236}">
                  <a16:creationId xmlns:a16="http://schemas.microsoft.com/office/drawing/2014/main" id="{7DDF4E4B-1727-4413-BBC0-94822DEA3BC8}"/>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7ADAE588-0746-49B6-87C9-A4D73B987E3B}"/>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29" name="任意多边形: 形状 28">
              <a:extLst>
                <a:ext uri="{FF2B5EF4-FFF2-40B4-BE49-F238E27FC236}">
                  <a16:creationId xmlns:a16="http://schemas.microsoft.com/office/drawing/2014/main" id="{AAEEA467-5CEA-42C1-A28B-DAA51D0FFDE7}"/>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0" name="任意多边形: 形状 29">
              <a:extLst>
                <a:ext uri="{FF2B5EF4-FFF2-40B4-BE49-F238E27FC236}">
                  <a16:creationId xmlns:a16="http://schemas.microsoft.com/office/drawing/2014/main" id="{8632F24A-8C3C-4210-AEE7-A0BB7A8650EF}"/>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1" name="任意多边形: 形状 30">
              <a:extLst>
                <a:ext uri="{FF2B5EF4-FFF2-40B4-BE49-F238E27FC236}">
                  <a16:creationId xmlns:a16="http://schemas.microsoft.com/office/drawing/2014/main" id="{E05B2F52-6D86-4075-A559-9A83824B9CB4}"/>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32" name="任意多边形: 形状 31">
              <a:extLst>
                <a:ext uri="{FF2B5EF4-FFF2-40B4-BE49-F238E27FC236}">
                  <a16:creationId xmlns:a16="http://schemas.microsoft.com/office/drawing/2014/main" id="{8B045B33-8512-472B-8615-548A661F892C}"/>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33" name="任意多边形: 形状 32">
              <a:extLst>
                <a:ext uri="{FF2B5EF4-FFF2-40B4-BE49-F238E27FC236}">
                  <a16:creationId xmlns:a16="http://schemas.microsoft.com/office/drawing/2014/main" id="{6C2EE898-9106-42AD-BFE2-32B780C88E8B}"/>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34" name="任意多边形: 形状 33">
              <a:extLst>
                <a:ext uri="{FF2B5EF4-FFF2-40B4-BE49-F238E27FC236}">
                  <a16:creationId xmlns:a16="http://schemas.microsoft.com/office/drawing/2014/main" id="{818A0A75-934C-4A7F-82F6-6320B55B22FB}"/>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35" name="任意多边形: 形状 34">
              <a:extLst>
                <a:ext uri="{FF2B5EF4-FFF2-40B4-BE49-F238E27FC236}">
                  <a16:creationId xmlns:a16="http://schemas.microsoft.com/office/drawing/2014/main" id="{AF80FB2B-A082-4AB7-9753-9B33702259BC}"/>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A43ECDB7-3B71-45BD-9B12-05C1F36B5145}"/>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6A5F6947-3C31-4E1A-945E-F2C34FD331DD}"/>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C3637B9E-6675-4B8C-BD62-EA8969B7A79F}"/>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9F17CD75-606A-46C7-A0B1-8F7422CE2F86}"/>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DFE79039-284E-40A4-B8F4-6A2353B3D894}"/>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402AE2A3-32C0-4E90-B5AF-762314906E2E}"/>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550C2F6D-1FA8-4B5F-B7F2-C3D7DC119D70}"/>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FDA91EE5-CBA9-46F3-935D-6AF6FAC83B1E}"/>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grpSp>
        <p:nvGrpSpPr>
          <p:cNvPr id="8" name="组合 7">
            <a:extLst>
              <a:ext uri="{FF2B5EF4-FFF2-40B4-BE49-F238E27FC236}">
                <a16:creationId xmlns:a16="http://schemas.microsoft.com/office/drawing/2014/main" id="{0A646BD6-4D9B-4A2F-92C6-34DDE0E0E1EC}"/>
              </a:ext>
            </a:extLst>
          </p:cNvPr>
          <p:cNvGrpSpPr/>
          <p:nvPr userDrawn="1"/>
        </p:nvGrpSpPr>
        <p:grpSpPr>
          <a:xfrm>
            <a:off x="0" y="-186450"/>
            <a:ext cx="1295400" cy="1649017"/>
            <a:chOff x="-1083009" y="-1005135"/>
            <a:chExt cx="3232530" cy="4114943"/>
          </a:xfrm>
          <a:solidFill>
            <a:schemeClr val="accent1">
              <a:alpha val="50000"/>
            </a:schemeClr>
          </a:solidFill>
        </p:grpSpPr>
        <p:sp>
          <p:nvSpPr>
            <p:cNvPr id="9" name="任意多边形: 形状 8">
              <a:extLst>
                <a:ext uri="{FF2B5EF4-FFF2-40B4-BE49-F238E27FC236}">
                  <a16:creationId xmlns:a16="http://schemas.microsoft.com/office/drawing/2014/main" id="{FDDB6D85-8CF0-41D8-A6D1-FAE4FE791C5F}"/>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10" name="任意多边形: 形状 9">
              <a:extLst>
                <a:ext uri="{FF2B5EF4-FFF2-40B4-BE49-F238E27FC236}">
                  <a16:creationId xmlns:a16="http://schemas.microsoft.com/office/drawing/2014/main" id="{F2123D1E-8117-44C1-815D-DF62CA7936D4}"/>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11" name="任意多边形: 形状 10">
              <a:extLst>
                <a:ext uri="{FF2B5EF4-FFF2-40B4-BE49-F238E27FC236}">
                  <a16:creationId xmlns:a16="http://schemas.microsoft.com/office/drawing/2014/main" id="{AF75BD6F-2EAD-4280-A812-538AE6550552}"/>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12" name="任意多边形: 形状 11">
              <a:extLst>
                <a:ext uri="{FF2B5EF4-FFF2-40B4-BE49-F238E27FC236}">
                  <a16:creationId xmlns:a16="http://schemas.microsoft.com/office/drawing/2014/main" id="{0A13AB88-0BB0-4EB4-BA3D-71811EDD6A83}"/>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13" name="任意多边形: 形状 12">
              <a:extLst>
                <a:ext uri="{FF2B5EF4-FFF2-40B4-BE49-F238E27FC236}">
                  <a16:creationId xmlns:a16="http://schemas.microsoft.com/office/drawing/2014/main" id="{AB66F921-293F-40A0-80B9-23DED99E0772}"/>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14" name="任意多边形: 形状 13">
              <a:extLst>
                <a:ext uri="{FF2B5EF4-FFF2-40B4-BE49-F238E27FC236}">
                  <a16:creationId xmlns:a16="http://schemas.microsoft.com/office/drawing/2014/main" id="{EA919778-7B2E-4092-A713-6442A2520046}"/>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6F33BA88-C8B7-485B-A286-4ECCDC89D57A}"/>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A4CA9CA4-D988-492C-B348-53CBE71E5603}"/>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865ECF2B-145E-4C75-A1D1-0DFD095F7B07}"/>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4521364F-BA1A-4793-9F09-2EFE3D8F884B}"/>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057CFEE8-E720-4B09-8C79-F1F9CCA8EDBD}"/>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5AE181EC-F2EF-470D-9803-1684A2C5D614}"/>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943FE458-991A-4B30-B3A9-ED7BB4A1F081}"/>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22" name="任意多边形: 形状 21">
              <a:extLst>
                <a:ext uri="{FF2B5EF4-FFF2-40B4-BE49-F238E27FC236}">
                  <a16:creationId xmlns:a16="http://schemas.microsoft.com/office/drawing/2014/main" id="{FCB8E78F-56A4-4A52-B095-9D7B0B7F6F93}"/>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23" name="任意多边形: 形状 22">
              <a:extLst>
                <a:ext uri="{FF2B5EF4-FFF2-40B4-BE49-F238E27FC236}">
                  <a16:creationId xmlns:a16="http://schemas.microsoft.com/office/drawing/2014/main" id="{FFEB27FD-F335-4BF8-BA23-E7D7AFA31EAA}"/>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24" name="任意多边形: 形状 23">
              <a:extLst>
                <a:ext uri="{FF2B5EF4-FFF2-40B4-BE49-F238E27FC236}">
                  <a16:creationId xmlns:a16="http://schemas.microsoft.com/office/drawing/2014/main" id="{E9F22261-5232-415B-8DE2-1D55BBCA7F29}"/>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25" name="任意多边形: 形状 24">
              <a:extLst>
                <a:ext uri="{FF2B5EF4-FFF2-40B4-BE49-F238E27FC236}">
                  <a16:creationId xmlns:a16="http://schemas.microsoft.com/office/drawing/2014/main" id="{2984E978-B360-4080-99CE-6C3E8572043D}"/>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2" name="标题 1">
            <a:extLst>
              <a:ext uri="{FF2B5EF4-FFF2-40B4-BE49-F238E27FC236}">
                <a16:creationId xmlns:a16="http://schemas.microsoft.com/office/drawing/2014/main" id="{95DC6DA8-D137-41D2-A934-63CB8FFB8B81}"/>
              </a:ext>
            </a:extLst>
          </p:cNvPr>
          <p:cNvSpPr>
            <a:spLocks noGrp="1"/>
          </p:cNvSpPr>
          <p:nvPr>
            <p:ph type="title"/>
          </p:nvPr>
        </p:nvSpPr>
        <p:spPr/>
        <p:txBody>
          <a:bodyPr/>
          <a:lstStyle/>
          <a:p>
            <a:r>
              <a:rPr lang="en-US" altLang="zh-CN" dirty="0"/>
              <a:t>Click to edit Master title style</a:t>
            </a:r>
            <a:endParaRPr lang="zh-CN" altLang="en-US" dirty="0"/>
          </a:p>
        </p:txBody>
      </p:sp>
      <p:sp>
        <p:nvSpPr>
          <p:cNvPr id="3" name="内容占位符 2">
            <a:extLst>
              <a:ext uri="{FF2B5EF4-FFF2-40B4-BE49-F238E27FC236}">
                <a16:creationId xmlns:a16="http://schemas.microsoft.com/office/drawing/2014/main" id="{0CED916A-3E34-4B9E-8F9F-7A8921A30F99}"/>
              </a:ext>
            </a:extLst>
          </p:cNvPr>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4" name="日期占位符 3">
            <a:extLst>
              <a:ext uri="{FF2B5EF4-FFF2-40B4-BE49-F238E27FC236}">
                <a16:creationId xmlns:a16="http://schemas.microsoft.com/office/drawing/2014/main" id="{57FE6FF3-E480-4C96-9DE0-054940E7CBC6}"/>
              </a:ext>
            </a:extLst>
          </p:cNvPr>
          <p:cNvSpPr>
            <a:spLocks noGrp="1"/>
          </p:cNvSpPr>
          <p:nvPr>
            <p:ph type="dt" sz="half" idx="10"/>
          </p:nvPr>
        </p:nvSpPr>
        <p:spPr/>
        <p:txBody>
          <a:bodyPr/>
          <a:lstStyle/>
          <a:p>
            <a:fld id="{3BC5AEBE-086C-4980-A4E1-E89EE17EFFB9}" type="datetime1">
              <a:rPr lang="zh-CN" altLang="en-US" smtClean="0"/>
              <a:t>2025/1/13</a:t>
            </a:fld>
            <a:endParaRPr lang="zh-CN" altLang="en-US"/>
          </a:p>
        </p:txBody>
      </p:sp>
      <p:sp>
        <p:nvSpPr>
          <p:cNvPr id="5" name="页脚占位符 4">
            <a:extLst>
              <a:ext uri="{FF2B5EF4-FFF2-40B4-BE49-F238E27FC236}">
                <a16:creationId xmlns:a16="http://schemas.microsoft.com/office/drawing/2014/main" id="{055DFAA1-D4C3-4306-A3AE-0641E358196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3E0EBE-EC20-4150-A2C6-9837F3449581}"/>
              </a:ext>
            </a:extLst>
          </p:cNvPr>
          <p:cNvSpPr>
            <a:spLocks noGrp="1"/>
          </p:cNvSpPr>
          <p:nvPr>
            <p:ph type="sldNum" sz="quarter" idx="12"/>
          </p:nvPr>
        </p:nvSpPr>
        <p:spPr/>
        <p:txBody>
          <a:bodyPr/>
          <a:lstStyle>
            <a:lvl1pPr>
              <a:defRPr>
                <a:solidFill>
                  <a:schemeClr val="bg1"/>
                </a:solidFill>
              </a:defRPr>
            </a:lvl1pPr>
          </a:lstStyle>
          <a:p>
            <a:fld id="{7F65B630-C7FF-41C0-9923-C5E5E29EED81}" type="slidenum">
              <a:rPr lang="en-GB" smtClean="0"/>
              <a:pPr/>
              <a:t>‹#›</a:t>
            </a:fld>
            <a:endParaRPr lang="en-GB"/>
          </a:p>
        </p:txBody>
      </p:sp>
    </p:spTree>
    <p:extLst>
      <p:ext uri="{BB962C8B-B14F-4D97-AF65-F5344CB8AC3E}">
        <p14:creationId xmlns:p14="http://schemas.microsoft.com/office/powerpoint/2010/main" val="82374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id="{25163942-5938-4B67-9E6B-A4F20C53BBE9}"/>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文本占位符 8">
            <a:extLst>
              <a:ext uri="{FF2B5EF4-FFF2-40B4-BE49-F238E27FC236}">
                <a16:creationId xmlns:a16="http://schemas.microsoft.com/office/drawing/2014/main" id="{FDF03A82-401C-4A0E-BE21-BE588E874141}"/>
              </a:ext>
            </a:extLst>
          </p:cNvPr>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a:extLst>
              <a:ext uri="{FF2B5EF4-FFF2-40B4-BE49-F238E27FC236}">
                <a16:creationId xmlns:a16="http://schemas.microsoft.com/office/drawing/2014/main" id="{0BEF0FD1-3ACE-43A8-AF57-CC0D436DC7D0}"/>
              </a:ext>
            </a:extLst>
          </p:cNvPr>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3" name="页脚占位符 2">
            <a:extLst>
              <a:ext uri="{FF2B5EF4-FFF2-40B4-BE49-F238E27FC236}">
                <a16:creationId xmlns:a16="http://schemas.microsoft.com/office/drawing/2014/main" id="{CAEA95BB-0FD6-4D94-81DB-8D38069818E5}"/>
              </a:ext>
            </a:extLst>
          </p:cNvPr>
          <p:cNvSpPr>
            <a:spLocks noGrp="1"/>
          </p:cNvSpPr>
          <p:nvPr>
            <p:ph type="ftr" sz="quarter" idx="10"/>
          </p:nvPr>
        </p:nvSpPr>
        <p:spPr/>
        <p:txBody>
          <a:bodyPr/>
          <a:lstStyle/>
          <a:p>
            <a:endParaRPr lang="zh-CN" altLang="en-US" dirty="0"/>
          </a:p>
        </p:txBody>
      </p:sp>
      <p:sp>
        <p:nvSpPr>
          <p:cNvPr id="4" name="日期占位符 3">
            <a:extLst>
              <a:ext uri="{FF2B5EF4-FFF2-40B4-BE49-F238E27FC236}">
                <a16:creationId xmlns:a16="http://schemas.microsoft.com/office/drawing/2014/main" id="{16C2568E-3CA5-4FDE-A375-CB503A7EDE34}"/>
              </a:ext>
            </a:extLst>
          </p:cNvPr>
          <p:cNvSpPr>
            <a:spLocks noGrp="1"/>
          </p:cNvSpPr>
          <p:nvPr>
            <p:ph type="dt" sz="half" idx="11"/>
          </p:nvPr>
        </p:nvSpPr>
        <p:spPr/>
        <p:txBody>
          <a:bodyPr/>
          <a:lstStyle/>
          <a:p>
            <a:fld id="{AC4CC43B-9EB6-4465-8B1A-3F7180DAD0DF}" type="datetime1">
              <a:rPr lang="zh-CN" altLang="en-US" smtClean="0"/>
              <a:t>2025/1/13</a:t>
            </a:fld>
            <a:endParaRPr lang="en-US" altLang="zh-CN"/>
          </a:p>
        </p:txBody>
      </p:sp>
      <p:cxnSp>
        <p:nvCxnSpPr>
          <p:cNvPr id="10" name="直接连接符 9">
            <a:extLst>
              <a:ext uri="{FF2B5EF4-FFF2-40B4-BE49-F238E27FC236}">
                <a16:creationId xmlns:a16="http://schemas.microsoft.com/office/drawing/2014/main" id="{5866F782-5852-4C4E-B3FE-2AD687E8AC1B}"/>
              </a:ext>
            </a:extLst>
          </p:cNvPr>
          <p:cNvCxnSpPr>
            <a:cxnSpLocks/>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任意多边形: 形状 10">
            <a:extLst>
              <a:ext uri="{FF2B5EF4-FFF2-40B4-BE49-F238E27FC236}">
                <a16:creationId xmlns:a16="http://schemas.microsoft.com/office/drawing/2014/main" id="{3CCCD118-A808-47B5-869B-310AF975DC9C}"/>
              </a:ext>
            </a:extLst>
          </p:cNvPr>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grpSp>
        <p:nvGrpSpPr>
          <p:cNvPr id="13" name="组合 12">
            <a:extLst>
              <a:ext uri="{FF2B5EF4-FFF2-40B4-BE49-F238E27FC236}">
                <a16:creationId xmlns:a16="http://schemas.microsoft.com/office/drawing/2014/main" id="{8A735AF5-C655-447E-B2E4-90D92AD7CC2F}"/>
              </a:ext>
            </a:extLst>
          </p:cNvPr>
          <p:cNvGrpSpPr/>
          <p:nvPr userDrawn="1"/>
        </p:nvGrpSpPr>
        <p:grpSpPr>
          <a:xfrm flipH="1" flipV="1">
            <a:off x="10033000" y="4342169"/>
            <a:ext cx="2175086" cy="2768839"/>
            <a:chOff x="-1083009" y="-1005135"/>
            <a:chExt cx="3232530" cy="4114943"/>
          </a:xfrm>
          <a:solidFill>
            <a:schemeClr val="accent1">
              <a:alpha val="50000"/>
            </a:schemeClr>
          </a:solidFill>
        </p:grpSpPr>
        <p:sp>
          <p:nvSpPr>
            <p:cNvPr id="14" name="任意多边形: 形状 13">
              <a:extLst>
                <a:ext uri="{FF2B5EF4-FFF2-40B4-BE49-F238E27FC236}">
                  <a16:creationId xmlns:a16="http://schemas.microsoft.com/office/drawing/2014/main" id="{62862A72-F18E-4CF8-95BF-EEBAE3CC1AB7}"/>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2E4F28FA-0E2A-4016-A087-0C62AED555A8}"/>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126FB535-A1CE-495C-A8E1-367430344430}"/>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0D8BDE29-3A32-48E9-8D8C-F3AF143BD529}"/>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0DA861EE-3887-49EE-BD8A-529A6D6438B6}"/>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9BF6F077-9947-4911-BDC4-D94BBEA8C337}"/>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2CC1D67B-4B5D-4C8C-B70F-E8D3387A4BFD}"/>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E3B91CC2-DEB5-41D6-A87C-9BB643F0D955}"/>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22" name="任意多边形: 形状 21">
              <a:extLst>
                <a:ext uri="{FF2B5EF4-FFF2-40B4-BE49-F238E27FC236}">
                  <a16:creationId xmlns:a16="http://schemas.microsoft.com/office/drawing/2014/main" id="{3514FA1D-3DAD-4859-A017-DBC355B65CE6}"/>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23" name="任意多边形: 形状 22">
              <a:extLst>
                <a:ext uri="{FF2B5EF4-FFF2-40B4-BE49-F238E27FC236}">
                  <a16:creationId xmlns:a16="http://schemas.microsoft.com/office/drawing/2014/main" id="{C64D298D-5731-4D31-BFAC-942198430E89}"/>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24" name="任意多边形: 形状 23">
              <a:extLst>
                <a:ext uri="{FF2B5EF4-FFF2-40B4-BE49-F238E27FC236}">
                  <a16:creationId xmlns:a16="http://schemas.microsoft.com/office/drawing/2014/main" id="{172FB3D2-2DA5-489B-A610-0A4F2630DCC5}"/>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25" name="任意多边形: 形状 24">
              <a:extLst>
                <a:ext uri="{FF2B5EF4-FFF2-40B4-BE49-F238E27FC236}">
                  <a16:creationId xmlns:a16="http://schemas.microsoft.com/office/drawing/2014/main" id="{512410B3-6728-4A0B-9451-3FEB35BAC6BF}"/>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26" name="任意多边形: 形状 25">
              <a:extLst>
                <a:ext uri="{FF2B5EF4-FFF2-40B4-BE49-F238E27FC236}">
                  <a16:creationId xmlns:a16="http://schemas.microsoft.com/office/drawing/2014/main" id="{8BFCC086-C433-47BA-9A90-70A36825145E}"/>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27" name="任意多边形: 形状 26">
              <a:extLst>
                <a:ext uri="{FF2B5EF4-FFF2-40B4-BE49-F238E27FC236}">
                  <a16:creationId xmlns:a16="http://schemas.microsoft.com/office/drawing/2014/main" id="{9916078B-D876-403A-9523-C970BED7629E}"/>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B0DE7114-4F80-4A32-97AC-929DE098BA4D}"/>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29" name="任意多边形: 形状 28">
              <a:extLst>
                <a:ext uri="{FF2B5EF4-FFF2-40B4-BE49-F238E27FC236}">
                  <a16:creationId xmlns:a16="http://schemas.microsoft.com/office/drawing/2014/main" id="{4F7F912F-CA39-4250-A61D-FE3DF1716A2D}"/>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30" name="任意多边形: 形状 29">
              <a:extLst>
                <a:ext uri="{FF2B5EF4-FFF2-40B4-BE49-F238E27FC236}">
                  <a16:creationId xmlns:a16="http://schemas.microsoft.com/office/drawing/2014/main" id="{7850564C-5313-4ECC-B7F8-BF9ABA183DB2}"/>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grpSp>
        <p:nvGrpSpPr>
          <p:cNvPr id="31" name="组合 30">
            <a:extLst>
              <a:ext uri="{FF2B5EF4-FFF2-40B4-BE49-F238E27FC236}">
                <a16:creationId xmlns:a16="http://schemas.microsoft.com/office/drawing/2014/main" id="{89E45DA7-D0D6-434D-A22C-92621863C56A}"/>
              </a:ext>
            </a:extLst>
          </p:cNvPr>
          <p:cNvGrpSpPr/>
          <p:nvPr userDrawn="1"/>
        </p:nvGrpSpPr>
        <p:grpSpPr>
          <a:xfrm>
            <a:off x="0" y="-186450"/>
            <a:ext cx="1295400" cy="1649017"/>
            <a:chOff x="-1083009" y="-1005135"/>
            <a:chExt cx="3232530" cy="4114943"/>
          </a:xfrm>
          <a:solidFill>
            <a:schemeClr val="accent1">
              <a:alpha val="50000"/>
            </a:schemeClr>
          </a:solidFill>
        </p:grpSpPr>
        <p:sp>
          <p:nvSpPr>
            <p:cNvPr id="32" name="任意多边形: 形状 31">
              <a:extLst>
                <a:ext uri="{FF2B5EF4-FFF2-40B4-BE49-F238E27FC236}">
                  <a16:creationId xmlns:a16="http://schemas.microsoft.com/office/drawing/2014/main" id="{872846E6-8A79-4D7F-90D1-FEB60236C166}"/>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33" name="任意多边形: 形状 32">
              <a:extLst>
                <a:ext uri="{FF2B5EF4-FFF2-40B4-BE49-F238E27FC236}">
                  <a16:creationId xmlns:a16="http://schemas.microsoft.com/office/drawing/2014/main" id="{C00F92F6-136E-4A93-8E06-EDE0C3276256}"/>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34" name="任意多边形: 形状 33">
              <a:extLst>
                <a:ext uri="{FF2B5EF4-FFF2-40B4-BE49-F238E27FC236}">
                  <a16:creationId xmlns:a16="http://schemas.microsoft.com/office/drawing/2014/main" id="{45ECA391-8094-49C1-8AF5-472737350663}"/>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5" name="任意多边形: 形状 34">
              <a:extLst>
                <a:ext uri="{FF2B5EF4-FFF2-40B4-BE49-F238E27FC236}">
                  <a16:creationId xmlns:a16="http://schemas.microsoft.com/office/drawing/2014/main" id="{65955434-EA13-42B2-AB41-0193954181BD}"/>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51A8AA67-8660-4CBF-AE54-4D8F4F1B69EC}"/>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5F0CF84A-DE31-4A71-A567-835274DCD971}"/>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B00C8ACA-7A98-42E4-891C-A6E55FEDF519}"/>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88DE7F79-28D7-4433-840E-887C393F5B45}"/>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06936BC0-7870-4E0F-8487-C4DCC813DF02}"/>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7930FF45-91D3-45F5-9FCC-FA9DA03A5F5C}"/>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A25A9AFF-9C75-4517-A0F0-2006B1346CCC}"/>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6FA4C258-503E-4A43-A7B0-AD009D4C0BF3}"/>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44" name="任意多边形: 形状 43">
              <a:extLst>
                <a:ext uri="{FF2B5EF4-FFF2-40B4-BE49-F238E27FC236}">
                  <a16:creationId xmlns:a16="http://schemas.microsoft.com/office/drawing/2014/main" id="{8991D743-BB1F-4AFF-8CAB-D06C134D31FB}"/>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5" name="任意多边形: 形状 44">
              <a:extLst>
                <a:ext uri="{FF2B5EF4-FFF2-40B4-BE49-F238E27FC236}">
                  <a16:creationId xmlns:a16="http://schemas.microsoft.com/office/drawing/2014/main" id="{D85339A8-DFAC-4728-A001-C556CA563609}"/>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46" name="任意多边形: 形状 45">
              <a:extLst>
                <a:ext uri="{FF2B5EF4-FFF2-40B4-BE49-F238E27FC236}">
                  <a16:creationId xmlns:a16="http://schemas.microsoft.com/office/drawing/2014/main" id="{A41520C5-7853-49DA-8F31-F22777E8EBAB}"/>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6E4E9A57-912F-4431-B8D3-6E204A864325}"/>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48" name="任意多边形: 形状 47">
              <a:extLst>
                <a:ext uri="{FF2B5EF4-FFF2-40B4-BE49-F238E27FC236}">
                  <a16:creationId xmlns:a16="http://schemas.microsoft.com/office/drawing/2014/main" id="{097CCA51-BC74-4FF1-9C28-2F24AA458261}"/>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49" name="灯片编号占位符 48">
            <a:extLst>
              <a:ext uri="{FF2B5EF4-FFF2-40B4-BE49-F238E27FC236}">
                <a16:creationId xmlns:a16="http://schemas.microsoft.com/office/drawing/2014/main" id="{0EF1459B-AAE7-4B2B-AE85-FD731B72EF3E}"/>
              </a:ext>
            </a:extLst>
          </p:cNvPr>
          <p:cNvSpPr>
            <a:spLocks noGrp="1"/>
          </p:cNvSpPr>
          <p:nvPr>
            <p:ph type="sldNum" sz="quarter" idx="12"/>
          </p:nvPr>
        </p:nvSpPr>
        <p:spPr>
          <a:xfrm>
            <a:off x="8857452" y="6438900"/>
            <a:ext cx="2661448" cy="215900"/>
          </a:xfrm>
        </p:spPr>
        <p:txBody>
          <a:bodyPr/>
          <a:lstStyle>
            <a:lvl1pPr>
              <a:defRPr>
                <a:solidFill>
                  <a:schemeClr val="bg1"/>
                </a:solidFill>
              </a:defRPr>
            </a:lvl1pPr>
          </a:lstStyle>
          <a:p>
            <a:fld id="{7F65B630-C7FF-41C0-9923-C5E5E29EED81}" type="slidenum">
              <a:rPr lang="en-GB" smtClean="0"/>
              <a:pPr/>
              <a:t>‹#›</a:t>
            </a:fld>
            <a:endParaRPr lang="en-GB" dirty="0"/>
          </a:p>
        </p:txBody>
      </p:sp>
    </p:spTree>
    <p:extLst>
      <p:ext uri="{BB962C8B-B14F-4D97-AF65-F5344CB8AC3E}">
        <p14:creationId xmlns:p14="http://schemas.microsoft.com/office/powerpoint/2010/main" val="192977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4CAF1410-0F8F-4E20-A240-C993612C6914}"/>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标题 1">
            <a:extLst>
              <a:ext uri="{FF2B5EF4-FFF2-40B4-BE49-F238E27FC236}">
                <a16:creationId xmlns:a16="http://schemas.microsoft.com/office/drawing/2014/main" id="{000C7662-4F6D-4B06-BB36-235FC06BF816}"/>
              </a:ext>
            </a:extLst>
          </p:cNvPr>
          <p:cNvSpPr>
            <a:spLocks noGrp="1"/>
          </p:cNvSpPr>
          <p:nvPr>
            <p:ph type="title" hasCustomPrompt="1"/>
          </p:nvPr>
        </p:nvSpPr>
        <p:spPr>
          <a:xfrm>
            <a:off x="3656802" y="1843505"/>
            <a:ext cx="5731164" cy="1219886"/>
          </a:xfrm>
        </p:spPr>
        <p:txBody>
          <a:bodyPr vert="horz" lIns="91440" tIns="45720" rIns="91440" bIns="45720" rtlCol="0" anchor="b">
            <a:spAutoFit/>
          </a:bodyPr>
          <a:lstStyle>
            <a:lvl1pPr>
              <a:lnSpc>
                <a:spcPct val="120000"/>
              </a:lnSpc>
              <a:defRPr lang="zh-CN" altLang="en-US" sz="3200"/>
            </a:lvl1pPr>
          </a:lstStyle>
          <a:p>
            <a:pPr lvl="0" defTabSz="914354"/>
            <a:r>
              <a:rPr lang="en-US" altLang="zh-CN" dirty="0"/>
              <a:t>Click to edit Master title style</a:t>
            </a:r>
            <a:endParaRPr lang="zh-CN" altLang="en-US" dirty="0"/>
          </a:p>
        </p:txBody>
      </p:sp>
      <p:sp>
        <p:nvSpPr>
          <p:cNvPr id="3" name="文本占位符 2">
            <a:extLst>
              <a:ext uri="{FF2B5EF4-FFF2-40B4-BE49-F238E27FC236}">
                <a16:creationId xmlns:a16="http://schemas.microsoft.com/office/drawing/2014/main" id="{9FF9930E-40DF-417D-8161-BD38EB172DC1}"/>
              </a:ext>
            </a:extLst>
          </p:cNvPr>
          <p:cNvSpPr>
            <a:spLocks noGrp="1"/>
          </p:cNvSpPr>
          <p:nvPr>
            <p:ph type="body" idx="1"/>
          </p:nvPr>
        </p:nvSpPr>
        <p:spPr>
          <a:xfrm>
            <a:off x="3656802" y="3063392"/>
            <a:ext cx="5731164" cy="951058"/>
          </a:xfrm>
        </p:spPr>
        <p:txBody>
          <a:bodyPr/>
          <a:lstStyle>
            <a:lvl1pPr marL="0" indent="0">
              <a:buNone/>
              <a:defRPr lang="en-US" altLang="zh-CN" sz="1200" kern="1200">
                <a:solidFill>
                  <a:schemeClr val="tx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Click to edit Master text styles</a:t>
            </a:r>
          </a:p>
        </p:txBody>
      </p:sp>
      <p:sp>
        <p:nvSpPr>
          <p:cNvPr id="4" name="日期占位符 3">
            <a:extLst>
              <a:ext uri="{FF2B5EF4-FFF2-40B4-BE49-F238E27FC236}">
                <a16:creationId xmlns:a16="http://schemas.microsoft.com/office/drawing/2014/main" id="{E5279D9A-DC49-4C12-80D3-3D89C2783F3A}"/>
              </a:ext>
            </a:extLst>
          </p:cNvPr>
          <p:cNvSpPr>
            <a:spLocks noGrp="1"/>
          </p:cNvSpPr>
          <p:nvPr>
            <p:ph type="dt" sz="half" idx="10"/>
          </p:nvPr>
        </p:nvSpPr>
        <p:spPr/>
        <p:txBody>
          <a:bodyPr/>
          <a:lstStyle/>
          <a:p>
            <a:fld id="{6834F10D-3A58-4285-A9DB-D9098A7BEDDD}" type="datetime1">
              <a:rPr lang="zh-CN" altLang="en-US" smtClean="0"/>
              <a:t>2025/1/13</a:t>
            </a:fld>
            <a:endParaRPr lang="zh-CN" altLang="en-US"/>
          </a:p>
        </p:txBody>
      </p:sp>
      <p:sp>
        <p:nvSpPr>
          <p:cNvPr id="5" name="页脚占位符 4">
            <a:extLst>
              <a:ext uri="{FF2B5EF4-FFF2-40B4-BE49-F238E27FC236}">
                <a16:creationId xmlns:a16="http://schemas.microsoft.com/office/drawing/2014/main" id="{51EF8C95-8814-4768-850F-851B6434A9E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894C1D7-7C5A-49B3-9D05-119C615E16B1}"/>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grpSp>
        <p:nvGrpSpPr>
          <p:cNvPr id="8" name="组合 7">
            <a:extLst>
              <a:ext uri="{FF2B5EF4-FFF2-40B4-BE49-F238E27FC236}">
                <a16:creationId xmlns:a16="http://schemas.microsoft.com/office/drawing/2014/main" id="{C3651864-1CD2-4347-84F8-E72602968E15}"/>
              </a:ext>
            </a:extLst>
          </p:cNvPr>
          <p:cNvGrpSpPr/>
          <p:nvPr userDrawn="1"/>
        </p:nvGrpSpPr>
        <p:grpSpPr>
          <a:xfrm flipH="1">
            <a:off x="-493114" y="-921677"/>
            <a:ext cx="6299200" cy="8018952"/>
            <a:chOff x="7914541" y="1592491"/>
            <a:chExt cx="4277459" cy="5445253"/>
          </a:xfrm>
          <a:solidFill>
            <a:schemeClr val="accent1">
              <a:alpha val="50000"/>
            </a:schemeClr>
          </a:solidFill>
        </p:grpSpPr>
        <p:sp>
          <p:nvSpPr>
            <p:cNvPr id="9" name="任意多边形: 形状 8">
              <a:extLst>
                <a:ext uri="{FF2B5EF4-FFF2-40B4-BE49-F238E27FC236}">
                  <a16:creationId xmlns:a16="http://schemas.microsoft.com/office/drawing/2014/main" id="{43CFB4A1-DA84-4789-A75E-6CE2052230FC}"/>
                </a:ext>
              </a:extLst>
            </p:cNvPr>
            <p:cNvSpPr/>
            <p:nvPr/>
          </p:nvSpPr>
          <p:spPr>
            <a:xfrm>
              <a:off x="11429682" y="5763220"/>
              <a:ext cx="762315" cy="762085"/>
            </a:xfrm>
            <a:custGeom>
              <a:avLst/>
              <a:gdLst>
                <a:gd name="connsiteX0" fmla="*/ 314992 w 314991"/>
                <a:gd name="connsiteY0" fmla="*/ 0 h 314896"/>
                <a:gd name="connsiteX1" fmla="*/ 0 w 314991"/>
                <a:gd name="connsiteY1" fmla="*/ 314896 h 314896"/>
                <a:gd name="connsiteX2" fmla="*/ 314992 w 314991"/>
                <a:gd name="connsiteY2" fmla="*/ 314896 h 314896"/>
              </a:gdLst>
              <a:ahLst/>
              <a:cxnLst>
                <a:cxn ang="0">
                  <a:pos x="connsiteX0" y="connsiteY0"/>
                </a:cxn>
                <a:cxn ang="0">
                  <a:pos x="connsiteX1" y="connsiteY1"/>
                </a:cxn>
                <a:cxn ang="0">
                  <a:pos x="connsiteX2" y="connsiteY2"/>
                </a:cxn>
              </a:cxnLst>
              <a:rect l="l" t="t" r="r" b="b"/>
              <a:pathLst>
                <a:path w="314991" h="314896">
                  <a:moveTo>
                    <a:pt x="314992" y="0"/>
                  </a:moveTo>
                  <a:lnTo>
                    <a:pt x="0" y="314896"/>
                  </a:lnTo>
                  <a:lnTo>
                    <a:pt x="314992" y="314896"/>
                  </a:lnTo>
                  <a:close/>
                </a:path>
              </a:pathLst>
            </a:custGeom>
            <a:grpFill/>
            <a:ln w="9525" cap="flat">
              <a:noFill/>
              <a:prstDash val="solid"/>
              <a:miter/>
            </a:ln>
          </p:spPr>
          <p:txBody>
            <a:bodyPr rtlCol="0" anchor="ctr"/>
            <a:lstStyle/>
            <a:p>
              <a:endParaRPr lang="en-GB"/>
            </a:p>
          </p:txBody>
        </p:sp>
        <p:sp>
          <p:nvSpPr>
            <p:cNvPr id="10" name="任意多边形: 形状 9">
              <a:extLst>
                <a:ext uri="{FF2B5EF4-FFF2-40B4-BE49-F238E27FC236}">
                  <a16:creationId xmlns:a16="http://schemas.microsoft.com/office/drawing/2014/main" id="{0BCC7CD0-06D0-48AC-9999-63B338FFFA88}"/>
                </a:ext>
              </a:extLst>
            </p:cNvPr>
            <p:cNvSpPr/>
            <p:nvPr/>
          </p:nvSpPr>
          <p:spPr>
            <a:xfrm>
              <a:off x="11687400" y="5088039"/>
              <a:ext cx="504599" cy="1392316"/>
            </a:xfrm>
            <a:custGeom>
              <a:avLst/>
              <a:gdLst>
                <a:gd name="connsiteX0" fmla="*/ 208502 w 208502"/>
                <a:gd name="connsiteY0" fmla="*/ 0 h 575309"/>
                <a:gd name="connsiteX1" fmla="*/ 0 w 208502"/>
                <a:gd name="connsiteY1" fmla="*/ 208502 h 575309"/>
                <a:gd name="connsiteX2" fmla="*/ 0 w 208502"/>
                <a:gd name="connsiteY2" fmla="*/ 575310 h 575309"/>
                <a:gd name="connsiteX3" fmla="*/ 208502 w 208502"/>
                <a:gd name="connsiteY3" fmla="*/ 366808 h 575309"/>
              </a:gdLst>
              <a:ahLst/>
              <a:cxnLst>
                <a:cxn ang="0">
                  <a:pos x="connsiteX0" y="connsiteY0"/>
                </a:cxn>
                <a:cxn ang="0">
                  <a:pos x="connsiteX1" y="connsiteY1"/>
                </a:cxn>
                <a:cxn ang="0">
                  <a:pos x="connsiteX2" y="connsiteY2"/>
                </a:cxn>
                <a:cxn ang="0">
                  <a:pos x="connsiteX3" y="connsiteY3"/>
                </a:cxn>
              </a:cxnLst>
              <a:rect l="l" t="t" r="r" b="b"/>
              <a:pathLst>
                <a:path w="208502" h="575309">
                  <a:moveTo>
                    <a:pt x="208502" y="0"/>
                  </a:moveTo>
                  <a:lnTo>
                    <a:pt x="0" y="208502"/>
                  </a:lnTo>
                  <a:lnTo>
                    <a:pt x="0" y="575310"/>
                  </a:lnTo>
                  <a:lnTo>
                    <a:pt x="208502" y="366808"/>
                  </a:lnTo>
                  <a:close/>
                </a:path>
              </a:pathLst>
            </a:custGeom>
            <a:grpFill/>
            <a:ln w="9525" cap="flat">
              <a:noFill/>
              <a:prstDash val="solid"/>
              <a:miter/>
            </a:ln>
          </p:spPr>
          <p:txBody>
            <a:bodyPr rtlCol="0" anchor="ctr"/>
            <a:lstStyle/>
            <a:p>
              <a:endParaRPr lang="en-GB"/>
            </a:p>
          </p:txBody>
        </p:sp>
        <p:sp>
          <p:nvSpPr>
            <p:cNvPr id="11" name="任意多边形: 形状 10">
              <a:extLst>
                <a:ext uri="{FF2B5EF4-FFF2-40B4-BE49-F238E27FC236}">
                  <a16:creationId xmlns:a16="http://schemas.microsoft.com/office/drawing/2014/main" id="{2F359D3C-4D9F-47BA-8251-EB87A9D35AC5}"/>
                </a:ext>
              </a:extLst>
            </p:cNvPr>
            <p:cNvSpPr/>
            <p:nvPr/>
          </p:nvSpPr>
          <p:spPr>
            <a:xfrm>
              <a:off x="11758167" y="5716195"/>
              <a:ext cx="333785" cy="333555"/>
            </a:xfrm>
            <a:custGeom>
              <a:avLst/>
              <a:gdLst>
                <a:gd name="connsiteX0" fmla="*/ 87249 w 137921"/>
                <a:gd name="connsiteY0" fmla="*/ 0 h 137826"/>
                <a:gd name="connsiteX1" fmla="*/ 0 w 137921"/>
                <a:gd name="connsiteY1" fmla="*/ 87154 h 137826"/>
                <a:gd name="connsiteX2" fmla="*/ 0 w 137921"/>
                <a:gd name="connsiteY2" fmla="*/ 137827 h 137826"/>
                <a:gd name="connsiteX3" fmla="*/ 137922 w 137921"/>
                <a:gd name="connsiteY3" fmla="*/ 0 h 137826"/>
              </a:gdLst>
              <a:ahLst/>
              <a:cxnLst>
                <a:cxn ang="0">
                  <a:pos x="connsiteX0" y="connsiteY0"/>
                </a:cxn>
                <a:cxn ang="0">
                  <a:pos x="connsiteX1" y="connsiteY1"/>
                </a:cxn>
                <a:cxn ang="0">
                  <a:pos x="connsiteX2" y="connsiteY2"/>
                </a:cxn>
                <a:cxn ang="0">
                  <a:pos x="connsiteX3" y="connsiteY3"/>
                </a:cxn>
              </a:cxnLst>
              <a:rect l="l" t="t" r="r" b="b"/>
              <a:pathLst>
                <a:path w="137921" h="137826">
                  <a:moveTo>
                    <a:pt x="87249" y="0"/>
                  </a:moveTo>
                  <a:lnTo>
                    <a:pt x="0" y="87154"/>
                  </a:lnTo>
                  <a:lnTo>
                    <a:pt x="0" y="137827"/>
                  </a:lnTo>
                  <a:lnTo>
                    <a:pt x="137922" y="0"/>
                  </a:lnTo>
                  <a:close/>
                </a:path>
              </a:pathLst>
            </a:custGeom>
            <a:grpFill/>
            <a:ln w="9525" cap="flat">
              <a:noFill/>
              <a:prstDash val="solid"/>
              <a:miter/>
            </a:ln>
          </p:spPr>
          <p:txBody>
            <a:bodyPr rtlCol="0" anchor="ctr"/>
            <a:lstStyle/>
            <a:p>
              <a:endParaRPr lang="en-GB"/>
            </a:p>
          </p:txBody>
        </p:sp>
        <p:sp>
          <p:nvSpPr>
            <p:cNvPr id="12" name="任意多边形: 形状 11">
              <a:extLst>
                <a:ext uri="{FF2B5EF4-FFF2-40B4-BE49-F238E27FC236}">
                  <a16:creationId xmlns:a16="http://schemas.microsoft.com/office/drawing/2014/main" id="{1B5824F6-8499-4C0D-9533-ECEE55159F65}"/>
                </a:ext>
              </a:extLst>
            </p:cNvPr>
            <p:cNvSpPr/>
            <p:nvPr/>
          </p:nvSpPr>
          <p:spPr>
            <a:xfrm>
              <a:off x="11337245" y="1592491"/>
              <a:ext cx="854754" cy="2845260"/>
            </a:xfrm>
            <a:custGeom>
              <a:avLst/>
              <a:gdLst>
                <a:gd name="connsiteX0" fmla="*/ 353187 w 353187"/>
                <a:gd name="connsiteY0" fmla="*/ 0 h 1175670"/>
                <a:gd name="connsiteX1" fmla="*/ 0 w 353187"/>
                <a:gd name="connsiteY1" fmla="*/ 353187 h 1175670"/>
                <a:gd name="connsiteX2" fmla="*/ 0 w 353187"/>
                <a:gd name="connsiteY2" fmla="*/ 1175671 h 1175670"/>
                <a:gd name="connsiteX3" fmla="*/ 353187 w 353187"/>
                <a:gd name="connsiteY3" fmla="*/ 822484 h 1175670"/>
              </a:gdLst>
              <a:ahLst/>
              <a:cxnLst>
                <a:cxn ang="0">
                  <a:pos x="connsiteX0" y="connsiteY0"/>
                </a:cxn>
                <a:cxn ang="0">
                  <a:pos x="connsiteX1" y="connsiteY1"/>
                </a:cxn>
                <a:cxn ang="0">
                  <a:pos x="connsiteX2" y="connsiteY2"/>
                </a:cxn>
                <a:cxn ang="0">
                  <a:pos x="connsiteX3" y="connsiteY3"/>
                </a:cxn>
              </a:cxnLst>
              <a:rect l="l" t="t" r="r" b="b"/>
              <a:pathLst>
                <a:path w="353187" h="1175670">
                  <a:moveTo>
                    <a:pt x="353187" y="0"/>
                  </a:moveTo>
                  <a:lnTo>
                    <a:pt x="0" y="353187"/>
                  </a:lnTo>
                  <a:lnTo>
                    <a:pt x="0" y="1175671"/>
                  </a:lnTo>
                  <a:lnTo>
                    <a:pt x="353187" y="822484"/>
                  </a:lnTo>
                  <a:close/>
                </a:path>
              </a:pathLst>
            </a:custGeom>
            <a:grpFill/>
            <a:ln w="9525" cap="flat">
              <a:noFill/>
              <a:prstDash val="solid"/>
              <a:miter/>
            </a:ln>
          </p:spPr>
          <p:txBody>
            <a:bodyPr rtlCol="0" anchor="ctr"/>
            <a:lstStyle/>
            <a:p>
              <a:endParaRPr lang="en-GB"/>
            </a:p>
          </p:txBody>
        </p:sp>
        <p:sp>
          <p:nvSpPr>
            <p:cNvPr id="13" name="任意多边形: 形状 12">
              <a:extLst>
                <a:ext uri="{FF2B5EF4-FFF2-40B4-BE49-F238E27FC236}">
                  <a16:creationId xmlns:a16="http://schemas.microsoft.com/office/drawing/2014/main" id="{0D5A47C6-671F-4E60-B1DD-87FEAC1A60ED}"/>
                </a:ext>
              </a:extLst>
            </p:cNvPr>
            <p:cNvSpPr/>
            <p:nvPr/>
          </p:nvSpPr>
          <p:spPr>
            <a:xfrm>
              <a:off x="11539867" y="6574868"/>
              <a:ext cx="294598" cy="294599"/>
            </a:xfrm>
            <a:custGeom>
              <a:avLst/>
              <a:gdLst>
                <a:gd name="connsiteX0" fmla="*/ 76962 w 121729"/>
                <a:gd name="connsiteY0" fmla="*/ 0 h 121729"/>
                <a:gd name="connsiteX1" fmla="*/ 0 w 121729"/>
                <a:gd name="connsiteY1" fmla="*/ 76962 h 121729"/>
                <a:gd name="connsiteX2" fmla="*/ 0 w 121729"/>
                <a:gd name="connsiteY2" fmla="*/ 121729 h 121729"/>
                <a:gd name="connsiteX3" fmla="*/ 121729 w 121729"/>
                <a:gd name="connsiteY3" fmla="*/ 0 h 121729"/>
              </a:gdLst>
              <a:ahLst/>
              <a:cxnLst>
                <a:cxn ang="0">
                  <a:pos x="connsiteX0" y="connsiteY0"/>
                </a:cxn>
                <a:cxn ang="0">
                  <a:pos x="connsiteX1" y="connsiteY1"/>
                </a:cxn>
                <a:cxn ang="0">
                  <a:pos x="connsiteX2" y="connsiteY2"/>
                </a:cxn>
                <a:cxn ang="0">
                  <a:pos x="connsiteX3" y="connsiteY3"/>
                </a:cxn>
              </a:cxnLst>
              <a:rect l="l" t="t" r="r" b="b"/>
              <a:pathLst>
                <a:path w="121729" h="121729">
                  <a:moveTo>
                    <a:pt x="76962" y="0"/>
                  </a:moveTo>
                  <a:lnTo>
                    <a:pt x="0" y="76962"/>
                  </a:lnTo>
                  <a:lnTo>
                    <a:pt x="0" y="121729"/>
                  </a:lnTo>
                  <a:lnTo>
                    <a:pt x="121729" y="0"/>
                  </a:lnTo>
                  <a:close/>
                </a:path>
              </a:pathLst>
            </a:custGeom>
            <a:grpFill/>
            <a:ln w="9525" cap="flat">
              <a:noFill/>
              <a:prstDash val="solid"/>
              <a:miter/>
            </a:ln>
          </p:spPr>
          <p:txBody>
            <a:bodyPr rtlCol="0" anchor="ctr"/>
            <a:lstStyle/>
            <a:p>
              <a:endParaRPr lang="en-GB"/>
            </a:p>
          </p:txBody>
        </p:sp>
        <p:sp>
          <p:nvSpPr>
            <p:cNvPr id="14" name="任意多边形: 形状 13">
              <a:extLst>
                <a:ext uri="{FF2B5EF4-FFF2-40B4-BE49-F238E27FC236}">
                  <a16:creationId xmlns:a16="http://schemas.microsoft.com/office/drawing/2014/main" id="{D5C887EE-B0BD-43E2-841E-3922DD7A3E30}"/>
                </a:ext>
              </a:extLst>
            </p:cNvPr>
            <p:cNvSpPr/>
            <p:nvPr/>
          </p:nvSpPr>
          <p:spPr>
            <a:xfrm>
              <a:off x="9971205" y="4441442"/>
              <a:ext cx="270855" cy="270855"/>
            </a:xfrm>
            <a:custGeom>
              <a:avLst/>
              <a:gdLst>
                <a:gd name="connsiteX0" fmla="*/ 70771 w 111918"/>
                <a:gd name="connsiteY0" fmla="*/ 0 h 111918"/>
                <a:gd name="connsiteX1" fmla="*/ 0 w 111918"/>
                <a:gd name="connsiteY1" fmla="*/ 70771 h 111918"/>
                <a:gd name="connsiteX2" fmla="*/ 0 w 111918"/>
                <a:gd name="connsiteY2" fmla="*/ 111919 h 111918"/>
                <a:gd name="connsiteX3" fmla="*/ 111919 w 111918"/>
                <a:gd name="connsiteY3" fmla="*/ 0 h 111918"/>
              </a:gdLst>
              <a:ahLst/>
              <a:cxnLst>
                <a:cxn ang="0">
                  <a:pos x="connsiteX0" y="connsiteY0"/>
                </a:cxn>
                <a:cxn ang="0">
                  <a:pos x="connsiteX1" y="connsiteY1"/>
                </a:cxn>
                <a:cxn ang="0">
                  <a:pos x="connsiteX2" y="connsiteY2"/>
                </a:cxn>
                <a:cxn ang="0">
                  <a:pos x="connsiteX3" y="connsiteY3"/>
                </a:cxn>
              </a:cxnLst>
              <a:rect l="l" t="t" r="r" b="b"/>
              <a:pathLst>
                <a:path w="111918" h="111918">
                  <a:moveTo>
                    <a:pt x="70771" y="0"/>
                  </a:moveTo>
                  <a:lnTo>
                    <a:pt x="0" y="70771"/>
                  </a:lnTo>
                  <a:lnTo>
                    <a:pt x="0" y="111919"/>
                  </a:lnTo>
                  <a:lnTo>
                    <a:pt x="111919" y="0"/>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A629FCDE-290A-48A6-9425-89C68DF021BA}"/>
                </a:ext>
              </a:extLst>
            </p:cNvPr>
            <p:cNvSpPr/>
            <p:nvPr/>
          </p:nvSpPr>
          <p:spPr>
            <a:xfrm>
              <a:off x="10041514" y="2704961"/>
              <a:ext cx="2150485" cy="3962803"/>
            </a:xfrm>
            <a:custGeom>
              <a:avLst/>
              <a:gdLst>
                <a:gd name="connsiteX0" fmla="*/ 888587 w 888587"/>
                <a:gd name="connsiteY0" fmla="*/ 0 h 1637442"/>
                <a:gd name="connsiteX1" fmla="*/ 0 w 888587"/>
                <a:gd name="connsiteY1" fmla="*/ 888587 h 1637442"/>
                <a:gd name="connsiteX2" fmla="*/ 0 w 888587"/>
                <a:gd name="connsiteY2" fmla="*/ 1637443 h 1637442"/>
                <a:gd name="connsiteX3" fmla="*/ 888587 w 888587"/>
                <a:gd name="connsiteY3" fmla="*/ 748855 h 1637442"/>
              </a:gdLst>
              <a:ahLst/>
              <a:cxnLst>
                <a:cxn ang="0">
                  <a:pos x="connsiteX0" y="connsiteY0"/>
                </a:cxn>
                <a:cxn ang="0">
                  <a:pos x="connsiteX1" y="connsiteY1"/>
                </a:cxn>
                <a:cxn ang="0">
                  <a:pos x="connsiteX2" y="connsiteY2"/>
                </a:cxn>
                <a:cxn ang="0">
                  <a:pos x="connsiteX3" y="connsiteY3"/>
                </a:cxn>
              </a:cxnLst>
              <a:rect l="l" t="t" r="r" b="b"/>
              <a:pathLst>
                <a:path w="888587" h="1637442">
                  <a:moveTo>
                    <a:pt x="888587" y="0"/>
                  </a:moveTo>
                  <a:lnTo>
                    <a:pt x="0" y="888587"/>
                  </a:lnTo>
                  <a:lnTo>
                    <a:pt x="0" y="1637443"/>
                  </a:lnTo>
                  <a:lnTo>
                    <a:pt x="888587" y="748855"/>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DA7AB72E-15BE-456C-B31D-37155DE488B9}"/>
                </a:ext>
              </a:extLst>
            </p:cNvPr>
            <p:cNvSpPr/>
            <p:nvPr/>
          </p:nvSpPr>
          <p:spPr>
            <a:xfrm>
              <a:off x="10832646" y="3089695"/>
              <a:ext cx="1359353" cy="1359354"/>
            </a:xfrm>
            <a:custGeom>
              <a:avLst/>
              <a:gdLst>
                <a:gd name="connsiteX0" fmla="*/ 561689 w 561689"/>
                <a:gd name="connsiteY0" fmla="*/ 0 h 561689"/>
                <a:gd name="connsiteX1" fmla="*/ 0 w 561689"/>
                <a:gd name="connsiteY1" fmla="*/ 561689 h 561689"/>
                <a:gd name="connsiteX2" fmla="*/ 458534 w 561689"/>
                <a:gd name="connsiteY2" fmla="*/ 561689 h 561689"/>
                <a:gd name="connsiteX3" fmla="*/ 561689 w 561689"/>
                <a:gd name="connsiteY3" fmla="*/ 458438 h 561689"/>
              </a:gdLst>
              <a:ahLst/>
              <a:cxnLst>
                <a:cxn ang="0">
                  <a:pos x="connsiteX0" y="connsiteY0"/>
                </a:cxn>
                <a:cxn ang="0">
                  <a:pos x="connsiteX1" y="connsiteY1"/>
                </a:cxn>
                <a:cxn ang="0">
                  <a:pos x="connsiteX2" y="connsiteY2"/>
                </a:cxn>
                <a:cxn ang="0">
                  <a:pos x="connsiteX3" y="connsiteY3"/>
                </a:cxn>
              </a:cxnLst>
              <a:rect l="l" t="t" r="r" b="b"/>
              <a:pathLst>
                <a:path w="561689" h="561689">
                  <a:moveTo>
                    <a:pt x="561689" y="0"/>
                  </a:moveTo>
                  <a:lnTo>
                    <a:pt x="0" y="561689"/>
                  </a:lnTo>
                  <a:lnTo>
                    <a:pt x="458534" y="561689"/>
                  </a:lnTo>
                  <a:lnTo>
                    <a:pt x="561689" y="458438"/>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7457471D-FD87-430B-9C75-0D6634D22B2F}"/>
                </a:ext>
              </a:extLst>
            </p:cNvPr>
            <p:cNvSpPr/>
            <p:nvPr/>
          </p:nvSpPr>
          <p:spPr>
            <a:xfrm>
              <a:off x="10195499" y="3329429"/>
              <a:ext cx="1996500" cy="1996500"/>
            </a:xfrm>
            <a:custGeom>
              <a:avLst/>
              <a:gdLst>
                <a:gd name="connsiteX0" fmla="*/ 824960 w 824960"/>
                <a:gd name="connsiteY0" fmla="*/ 0 h 824960"/>
                <a:gd name="connsiteX1" fmla="*/ 0 w 824960"/>
                <a:gd name="connsiteY1" fmla="*/ 824960 h 824960"/>
                <a:gd name="connsiteX2" fmla="*/ 545021 w 824960"/>
                <a:gd name="connsiteY2" fmla="*/ 824960 h 824960"/>
                <a:gd name="connsiteX3" fmla="*/ 824960 w 824960"/>
                <a:gd name="connsiteY3" fmla="*/ 545021 h 824960"/>
              </a:gdLst>
              <a:ahLst/>
              <a:cxnLst>
                <a:cxn ang="0">
                  <a:pos x="connsiteX0" y="connsiteY0"/>
                </a:cxn>
                <a:cxn ang="0">
                  <a:pos x="connsiteX1" y="connsiteY1"/>
                </a:cxn>
                <a:cxn ang="0">
                  <a:pos x="connsiteX2" y="connsiteY2"/>
                </a:cxn>
                <a:cxn ang="0">
                  <a:pos x="connsiteX3" y="connsiteY3"/>
                </a:cxn>
              </a:cxnLst>
              <a:rect l="l" t="t" r="r" b="b"/>
              <a:pathLst>
                <a:path w="824960" h="824960">
                  <a:moveTo>
                    <a:pt x="824960" y="0"/>
                  </a:moveTo>
                  <a:lnTo>
                    <a:pt x="0" y="824960"/>
                  </a:lnTo>
                  <a:lnTo>
                    <a:pt x="545021" y="824960"/>
                  </a:lnTo>
                  <a:lnTo>
                    <a:pt x="824960" y="545021"/>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8E71E8F3-F94B-4401-961D-11AE38DC55E8}"/>
                </a:ext>
              </a:extLst>
            </p:cNvPr>
            <p:cNvSpPr/>
            <p:nvPr/>
          </p:nvSpPr>
          <p:spPr>
            <a:xfrm>
              <a:off x="9333136" y="4063625"/>
              <a:ext cx="2858861" cy="2858861"/>
            </a:xfrm>
            <a:custGeom>
              <a:avLst/>
              <a:gdLst>
                <a:gd name="connsiteX0" fmla="*/ 820960 w 1181290"/>
                <a:gd name="connsiteY0" fmla="*/ 1181290 h 1181290"/>
                <a:gd name="connsiteX1" fmla="*/ 1181291 w 1181290"/>
                <a:gd name="connsiteY1" fmla="*/ 820864 h 1181290"/>
                <a:gd name="connsiteX2" fmla="*/ 1181291 w 1181290"/>
                <a:gd name="connsiteY2" fmla="*/ 0 h 1181290"/>
                <a:gd name="connsiteX3" fmla="*/ 0 w 1181290"/>
                <a:gd name="connsiteY3" fmla="*/ 1181290 h 1181290"/>
              </a:gdLst>
              <a:ahLst/>
              <a:cxnLst>
                <a:cxn ang="0">
                  <a:pos x="connsiteX0" y="connsiteY0"/>
                </a:cxn>
                <a:cxn ang="0">
                  <a:pos x="connsiteX1" y="connsiteY1"/>
                </a:cxn>
                <a:cxn ang="0">
                  <a:pos x="connsiteX2" y="connsiteY2"/>
                </a:cxn>
                <a:cxn ang="0">
                  <a:pos x="connsiteX3" y="connsiteY3"/>
                </a:cxn>
              </a:cxnLst>
              <a:rect l="l" t="t" r="r" b="b"/>
              <a:pathLst>
                <a:path w="1181290" h="1181290">
                  <a:moveTo>
                    <a:pt x="820960" y="1181290"/>
                  </a:moveTo>
                  <a:lnTo>
                    <a:pt x="1181291" y="820864"/>
                  </a:lnTo>
                  <a:lnTo>
                    <a:pt x="1181291" y="0"/>
                  </a:lnTo>
                  <a:lnTo>
                    <a:pt x="0" y="1181290"/>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D00012DC-961C-44A3-9334-0E2BECDA422C}"/>
                </a:ext>
              </a:extLst>
            </p:cNvPr>
            <p:cNvSpPr/>
            <p:nvPr/>
          </p:nvSpPr>
          <p:spPr>
            <a:xfrm>
              <a:off x="8816088" y="5734177"/>
              <a:ext cx="790899" cy="790899"/>
            </a:xfrm>
            <a:custGeom>
              <a:avLst/>
              <a:gdLst>
                <a:gd name="connsiteX0" fmla="*/ 120205 w 326802"/>
                <a:gd name="connsiteY0" fmla="*/ 326803 h 326802"/>
                <a:gd name="connsiteX1" fmla="*/ 326803 w 326802"/>
                <a:gd name="connsiteY1" fmla="*/ 120205 h 326802"/>
                <a:gd name="connsiteX2" fmla="*/ 326803 w 326802"/>
                <a:gd name="connsiteY2" fmla="*/ 0 h 326802"/>
                <a:gd name="connsiteX3" fmla="*/ 0 w 326802"/>
                <a:gd name="connsiteY3" fmla="*/ 326803 h 326802"/>
              </a:gdLst>
              <a:ahLst/>
              <a:cxnLst>
                <a:cxn ang="0">
                  <a:pos x="connsiteX0" y="connsiteY0"/>
                </a:cxn>
                <a:cxn ang="0">
                  <a:pos x="connsiteX1" y="connsiteY1"/>
                </a:cxn>
                <a:cxn ang="0">
                  <a:pos x="connsiteX2" y="connsiteY2"/>
                </a:cxn>
                <a:cxn ang="0">
                  <a:pos x="connsiteX3" y="connsiteY3"/>
                </a:cxn>
              </a:cxnLst>
              <a:rect l="l" t="t" r="r" b="b"/>
              <a:pathLst>
                <a:path w="326802" h="326802">
                  <a:moveTo>
                    <a:pt x="120205" y="326803"/>
                  </a:moveTo>
                  <a:lnTo>
                    <a:pt x="326803" y="120205"/>
                  </a:lnTo>
                  <a:lnTo>
                    <a:pt x="326803" y="0"/>
                  </a:lnTo>
                  <a:lnTo>
                    <a:pt x="0" y="326803"/>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030A47F0-ECBE-4B5C-8805-0C72C660D648}"/>
                </a:ext>
              </a:extLst>
            </p:cNvPr>
            <p:cNvSpPr/>
            <p:nvPr/>
          </p:nvSpPr>
          <p:spPr>
            <a:xfrm>
              <a:off x="10111359" y="6680213"/>
              <a:ext cx="207232" cy="207232"/>
            </a:xfrm>
            <a:custGeom>
              <a:avLst/>
              <a:gdLst>
                <a:gd name="connsiteX0" fmla="*/ 31432 w 85629"/>
                <a:gd name="connsiteY0" fmla="*/ 85630 h 85629"/>
                <a:gd name="connsiteX1" fmla="*/ 85630 w 85629"/>
                <a:gd name="connsiteY1" fmla="*/ 31528 h 85629"/>
                <a:gd name="connsiteX2" fmla="*/ 85630 w 85629"/>
                <a:gd name="connsiteY2" fmla="*/ 0 h 85629"/>
                <a:gd name="connsiteX3" fmla="*/ 0 w 85629"/>
                <a:gd name="connsiteY3" fmla="*/ 85630 h 85629"/>
              </a:gdLst>
              <a:ahLst/>
              <a:cxnLst>
                <a:cxn ang="0">
                  <a:pos x="connsiteX0" y="connsiteY0"/>
                </a:cxn>
                <a:cxn ang="0">
                  <a:pos x="connsiteX1" y="connsiteY1"/>
                </a:cxn>
                <a:cxn ang="0">
                  <a:pos x="connsiteX2" y="connsiteY2"/>
                </a:cxn>
                <a:cxn ang="0">
                  <a:pos x="connsiteX3" y="connsiteY3"/>
                </a:cxn>
              </a:cxnLst>
              <a:rect l="l" t="t" r="r" b="b"/>
              <a:pathLst>
                <a:path w="85629" h="85629">
                  <a:moveTo>
                    <a:pt x="31432" y="85630"/>
                  </a:moveTo>
                  <a:lnTo>
                    <a:pt x="85630" y="31528"/>
                  </a:lnTo>
                  <a:lnTo>
                    <a:pt x="85630" y="0"/>
                  </a:lnTo>
                  <a:lnTo>
                    <a:pt x="0" y="85630"/>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99CD8055-793B-433F-B44C-E2A2CC7CEEA1}"/>
                </a:ext>
              </a:extLst>
            </p:cNvPr>
            <p:cNvSpPr/>
            <p:nvPr/>
          </p:nvSpPr>
          <p:spPr>
            <a:xfrm>
              <a:off x="11427608" y="3784239"/>
              <a:ext cx="764392" cy="3138247"/>
            </a:xfrm>
            <a:custGeom>
              <a:avLst/>
              <a:gdLst>
                <a:gd name="connsiteX0" fmla="*/ 189643 w 315849"/>
                <a:gd name="connsiteY0" fmla="*/ 1296733 h 1296733"/>
                <a:gd name="connsiteX1" fmla="*/ 315849 w 315849"/>
                <a:gd name="connsiteY1" fmla="*/ 1170432 h 1296733"/>
                <a:gd name="connsiteX2" fmla="*/ 315849 w 315849"/>
                <a:gd name="connsiteY2" fmla="*/ 0 h 1296733"/>
                <a:gd name="connsiteX3" fmla="*/ 0 w 315849"/>
                <a:gd name="connsiteY3" fmla="*/ 315849 h 1296733"/>
                <a:gd name="connsiteX4" fmla="*/ 0 w 315849"/>
                <a:gd name="connsiteY4" fmla="*/ 1296733 h 1296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49" h="1296733">
                  <a:moveTo>
                    <a:pt x="189643" y="1296733"/>
                  </a:moveTo>
                  <a:lnTo>
                    <a:pt x="315849" y="1170432"/>
                  </a:lnTo>
                  <a:lnTo>
                    <a:pt x="315849" y="0"/>
                  </a:lnTo>
                  <a:lnTo>
                    <a:pt x="0" y="315849"/>
                  </a:lnTo>
                  <a:lnTo>
                    <a:pt x="0" y="1296733"/>
                  </a:lnTo>
                  <a:close/>
                </a:path>
              </a:pathLst>
            </a:custGeom>
            <a:grpFill/>
            <a:ln w="9525" cap="flat">
              <a:noFill/>
              <a:prstDash val="solid"/>
              <a:miter/>
            </a:ln>
          </p:spPr>
          <p:txBody>
            <a:bodyPr rtlCol="0" anchor="ctr"/>
            <a:lstStyle/>
            <a:p>
              <a:endParaRPr lang="en-GB" dirty="0"/>
            </a:p>
          </p:txBody>
        </p:sp>
        <p:grpSp>
          <p:nvGrpSpPr>
            <p:cNvPr id="22" name="组合 21">
              <a:extLst>
                <a:ext uri="{FF2B5EF4-FFF2-40B4-BE49-F238E27FC236}">
                  <a16:creationId xmlns:a16="http://schemas.microsoft.com/office/drawing/2014/main" id="{211801E3-E40C-46E9-B3B7-9316111199DB}"/>
                </a:ext>
              </a:extLst>
            </p:cNvPr>
            <p:cNvGrpSpPr/>
            <p:nvPr/>
          </p:nvGrpSpPr>
          <p:grpSpPr>
            <a:xfrm>
              <a:off x="7914541" y="5088731"/>
              <a:ext cx="4277459" cy="1949013"/>
              <a:chOff x="5216937" y="3751707"/>
              <a:chExt cx="1767459" cy="805338"/>
            </a:xfrm>
            <a:grpFill/>
          </p:grpSpPr>
          <p:sp>
            <p:nvSpPr>
              <p:cNvPr id="23" name="任意多边形: 形状 22">
                <a:extLst>
                  <a:ext uri="{FF2B5EF4-FFF2-40B4-BE49-F238E27FC236}">
                    <a16:creationId xmlns:a16="http://schemas.microsoft.com/office/drawing/2014/main" id="{4FB393B8-35E1-4EEF-B83A-52C88D09CE63}"/>
                  </a:ext>
                </a:extLst>
              </p:cNvPr>
              <p:cNvSpPr/>
              <p:nvPr/>
            </p:nvSpPr>
            <p:spPr>
              <a:xfrm>
                <a:off x="6767797" y="4464367"/>
                <a:ext cx="203930" cy="45053"/>
              </a:xfrm>
              <a:custGeom>
                <a:avLst/>
                <a:gdLst>
                  <a:gd name="connsiteX0" fmla="*/ 158877 w 203930"/>
                  <a:gd name="connsiteY0" fmla="*/ 45053 h 45053"/>
                  <a:gd name="connsiteX1" fmla="*/ 203930 w 203930"/>
                  <a:gd name="connsiteY1" fmla="*/ 0 h 45053"/>
                  <a:gd name="connsiteX2" fmla="*/ 44958 w 203930"/>
                  <a:gd name="connsiteY2" fmla="*/ 0 h 45053"/>
                  <a:gd name="connsiteX3" fmla="*/ 0 w 203930"/>
                  <a:gd name="connsiteY3" fmla="*/ 45053 h 45053"/>
                </a:gdLst>
                <a:ahLst/>
                <a:cxnLst>
                  <a:cxn ang="0">
                    <a:pos x="connsiteX0" y="connsiteY0"/>
                  </a:cxn>
                  <a:cxn ang="0">
                    <a:pos x="connsiteX1" y="connsiteY1"/>
                  </a:cxn>
                  <a:cxn ang="0">
                    <a:pos x="connsiteX2" y="connsiteY2"/>
                  </a:cxn>
                  <a:cxn ang="0">
                    <a:pos x="connsiteX3" y="connsiteY3"/>
                  </a:cxn>
                </a:cxnLst>
                <a:rect l="l" t="t" r="r" b="b"/>
                <a:pathLst>
                  <a:path w="203930" h="45053">
                    <a:moveTo>
                      <a:pt x="158877" y="45053"/>
                    </a:moveTo>
                    <a:lnTo>
                      <a:pt x="203930" y="0"/>
                    </a:lnTo>
                    <a:lnTo>
                      <a:pt x="44958" y="0"/>
                    </a:lnTo>
                    <a:lnTo>
                      <a:pt x="0" y="45053"/>
                    </a:lnTo>
                    <a:close/>
                  </a:path>
                </a:pathLst>
              </a:custGeom>
              <a:grpFill/>
              <a:ln w="9525" cap="flat">
                <a:noFill/>
                <a:prstDash val="solid"/>
                <a:miter/>
              </a:ln>
            </p:spPr>
            <p:txBody>
              <a:bodyPr rtlCol="0" anchor="ctr"/>
              <a:lstStyle/>
              <a:p>
                <a:endParaRPr lang="en-GB"/>
              </a:p>
            </p:txBody>
          </p:sp>
          <p:sp>
            <p:nvSpPr>
              <p:cNvPr id="24" name="任意多边形: 形状 23">
                <a:extLst>
                  <a:ext uri="{FF2B5EF4-FFF2-40B4-BE49-F238E27FC236}">
                    <a16:creationId xmlns:a16="http://schemas.microsoft.com/office/drawing/2014/main" id="{2BF1E68B-4F09-4082-8BCD-ADDB4D044407}"/>
                  </a:ext>
                </a:extLst>
              </p:cNvPr>
              <p:cNvSpPr/>
              <p:nvPr/>
            </p:nvSpPr>
            <p:spPr>
              <a:xfrm>
                <a:off x="6099142" y="4276629"/>
                <a:ext cx="727519" cy="232790"/>
              </a:xfrm>
              <a:custGeom>
                <a:avLst/>
                <a:gdLst>
                  <a:gd name="connsiteX0" fmla="*/ 494729 w 727519"/>
                  <a:gd name="connsiteY0" fmla="*/ 232791 h 232790"/>
                  <a:gd name="connsiteX1" fmla="*/ 727520 w 727519"/>
                  <a:gd name="connsiteY1" fmla="*/ 0 h 232790"/>
                  <a:gd name="connsiteX2" fmla="*/ 232696 w 727519"/>
                  <a:gd name="connsiteY2" fmla="*/ 0 h 232790"/>
                  <a:gd name="connsiteX3" fmla="*/ 0 w 727519"/>
                  <a:gd name="connsiteY3" fmla="*/ 232791 h 232790"/>
                </a:gdLst>
                <a:ahLst/>
                <a:cxnLst>
                  <a:cxn ang="0">
                    <a:pos x="connsiteX0" y="connsiteY0"/>
                  </a:cxn>
                  <a:cxn ang="0">
                    <a:pos x="connsiteX1" y="connsiteY1"/>
                  </a:cxn>
                  <a:cxn ang="0">
                    <a:pos x="connsiteX2" y="connsiteY2"/>
                  </a:cxn>
                  <a:cxn ang="0">
                    <a:pos x="connsiteX3" y="connsiteY3"/>
                  </a:cxn>
                </a:cxnLst>
                <a:rect l="l" t="t" r="r" b="b"/>
                <a:pathLst>
                  <a:path w="727519" h="232790">
                    <a:moveTo>
                      <a:pt x="494729" y="232791"/>
                    </a:moveTo>
                    <a:lnTo>
                      <a:pt x="727520" y="0"/>
                    </a:lnTo>
                    <a:lnTo>
                      <a:pt x="232696" y="0"/>
                    </a:lnTo>
                    <a:lnTo>
                      <a:pt x="0" y="232791"/>
                    </a:lnTo>
                    <a:close/>
                  </a:path>
                </a:pathLst>
              </a:custGeom>
              <a:grpFill/>
              <a:ln w="9525" cap="flat">
                <a:noFill/>
                <a:prstDash val="solid"/>
                <a:miter/>
              </a:ln>
            </p:spPr>
            <p:txBody>
              <a:bodyPr rtlCol="0" anchor="ctr"/>
              <a:lstStyle/>
              <a:p>
                <a:endParaRPr lang="en-GB"/>
              </a:p>
            </p:txBody>
          </p:sp>
          <p:sp>
            <p:nvSpPr>
              <p:cNvPr id="25" name="任意多边形: 形状 24">
                <a:extLst>
                  <a:ext uri="{FF2B5EF4-FFF2-40B4-BE49-F238E27FC236}">
                    <a16:creationId xmlns:a16="http://schemas.microsoft.com/office/drawing/2014/main" id="{4DD867E4-BBE8-4E26-B1F5-F0BE4D515535}"/>
                  </a:ext>
                </a:extLst>
              </p:cNvPr>
              <p:cNvSpPr/>
              <p:nvPr/>
            </p:nvSpPr>
            <p:spPr>
              <a:xfrm>
                <a:off x="5331141" y="4140231"/>
                <a:ext cx="369188" cy="369188"/>
              </a:xfrm>
              <a:custGeom>
                <a:avLst/>
                <a:gdLst>
                  <a:gd name="connsiteX0" fmla="*/ 369189 w 369188"/>
                  <a:gd name="connsiteY0" fmla="*/ 369189 h 369188"/>
                  <a:gd name="connsiteX1" fmla="*/ 369189 w 369188"/>
                  <a:gd name="connsiteY1" fmla="*/ 0 h 369188"/>
                  <a:gd name="connsiteX2" fmla="*/ 0 w 369188"/>
                  <a:gd name="connsiteY2" fmla="*/ 369189 h 369188"/>
                </a:gdLst>
                <a:ahLst/>
                <a:cxnLst>
                  <a:cxn ang="0">
                    <a:pos x="connsiteX0" y="connsiteY0"/>
                  </a:cxn>
                  <a:cxn ang="0">
                    <a:pos x="connsiteX1" y="connsiteY1"/>
                  </a:cxn>
                  <a:cxn ang="0">
                    <a:pos x="connsiteX2" y="connsiteY2"/>
                  </a:cxn>
                </a:cxnLst>
                <a:rect l="l" t="t" r="r" b="b"/>
                <a:pathLst>
                  <a:path w="369188" h="369188">
                    <a:moveTo>
                      <a:pt x="369189" y="369189"/>
                    </a:moveTo>
                    <a:lnTo>
                      <a:pt x="369189" y="0"/>
                    </a:lnTo>
                    <a:lnTo>
                      <a:pt x="0" y="369189"/>
                    </a:lnTo>
                    <a:close/>
                  </a:path>
                </a:pathLst>
              </a:custGeom>
              <a:grpFill/>
              <a:ln w="9525" cap="flat">
                <a:noFill/>
                <a:prstDash val="solid"/>
                <a:miter/>
              </a:ln>
            </p:spPr>
            <p:txBody>
              <a:bodyPr rtlCol="0" anchor="ctr"/>
              <a:lstStyle/>
              <a:p>
                <a:endParaRPr lang="en-GB"/>
              </a:p>
            </p:txBody>
          </p:sp>
          <p:sp>
            <p:nvSpPr>
              <p:cNvPr id="26" name="任意多边形: 形状 25">
                <a:extLst>
                  <a:ext uri="{FF2B5EF4-FFF2-40B4-BE49-F238E27FC236}">
                    <a16:creationId xmlns:a16="http://schemas.microsoft.com/office/drawing/2014/main" id="{B38F6D8B-4D6C-4357-AEFE-EFBB131D100B}"/>
                  </a:ext>
                </a:extLst>
              </p:cNvPr>
              <p:cNvSpPr/>
              <p:nvPr/>
            </p:nvSpPr>
            <p:spPr>
              <a:xfrm>
                <a:off x="6559581" y="3918489"/>
                <a:ext cx="424815" cy="424815"/>
              </a:xfrm>
              <a:custGeom>
                <a:avLst/>
                <a:gdLst>
                  <a:gd name="connsiteX0" fmla="*/ 424815 w 424815"/>
                  <a:gd name="connsiteY0" fmla="*/ 0 h 424815"/>
                  <a:gd name="connsiteX1" fmla="*/ 0 w 424815"/>
                  <a:gd name="connsiteY1" fmla="*/ 424815 h 424815"/>
                  <a:gd name="connsiteX2" fmla="*/ 159258 w 424815"/>
                  <a:gd name="connsiteY2" fmla="*/ 424815 h 424815"/>
                  <a:gd name="connsiteX3" fmla="*/ 424815 w 424815"/>
                  <a:gd name="connsiteY3" fmla="*/ 159258 h 424815"/>
                </a:gdLst>
                <a:ahLst/>
                <a:cxnLst>
                  <a:cxn ang="0">
                    <a:pos x="connsiteX0" y="connsiteY0"/>
                  </a:cxn>
                  <a:cxn ang="0">
                    <a:pos x="connsiteX1" y="connsiteY1"/>
                  </a:cxn>
                  <a:cxn ang="0">
                    <a:pos x="connsiteX2" y="connsiteY2"/>
                  </a:cxn>
                  <a:cxn ang="0">
                    <a:pos x="connsiteX3" y="connsiteY3"/>
                  </a:cxn>
                </a:cxnLst>
                <a:rect l="l" t="t" r="r" b="b"/>
                <a:pathLst>
                  <a:path w="424815" h="424815">
                    <a:moveTo>
                      <a:pt x="424815" y="0"/>
                    </a:moveTo>
                    <a:lnTo>
                      <a:pt x="0" y="424815"/>
                    </a:lnTo>
                    <a:lnTo>
                      <a:pt x="159258" y="424815"/>
                    </a:lnTo>
                    <a:lnTo>
                      <a:pt x="424815" y="159258"/>
                    </a:lnTo>
                    <a:close/>
                  </a:path>
                </a:pathLst>
              </a:custGeom>
              <a:grpFill/>
              <a:ln w="9525" cap="flat">
                <a:noFill/>
                <a:prstDash val="solid"/>
                <a:miter/>
              </a:ln>
            </p:spPr>
            <p:txBody>
              <a:bodyPr rtlCol="0" anchor="ctr"/>
              <a:lstStyle/>
              <a:p>
                <a:endParaRPr lang="en-GB"/>
              </a:p>
            </p:txBody>
          </p:sp>
          <p:sp>
            <p:nvSpPr>
              <p:cNvPr id="27" name="任意多边形: 形状 26">
                <a:extLst>
                  <a:ext uri="{FF2B5EF4-FFF2-40B4-BE49-F238E27FC236}">
                    <a16:creationId xmlns:a16="http://schemas.microsoft.com/office/drawing/2014/main" id="{FFF627F7-517F-493B-8E02-26B555AE5C22}"/>
                  </a:ext>
                </a:extLst>
              </p:cNvPr>
              <p:cNvSpPr/>
              <p:nvPr/>
            </p:nvSpPr>
            <p:spPr>
              <a:xfrm>
                <a:off x="6113334" y="3751707"/>
                <a:ext cx="757713" cy="757713"/>
              </a:xfrm>
              <a:custGeom>
                <a:avLst/>
                <a:gdLst>
                  <a:gd name="connsiteX0" fmla="*/ 344329 w 757713"/>
                  <a:gd name="connsiteY0" fmla="*/ 757714 h 757713"/>
                  <a:gd name="connsiteX1" fmla="*/ 757714 w 757713"/>
                  <a:gd name="connsiteY1" fmla="*/ 344329 h 757713"/>
                  <a:gd name="connsiteX2" fmla="*/ 757714 w 757713"/>
                  <a:gd name="connsiteY2" fmla="*/ 0 h 757713"/>
                  <a:gd name="connsiteX3" fmla="*/ 0 w 757713"/>
                  <a:gd name="connsiteY3" fmla="*/ 757714 h 757713"/>
                </a:gdLst>
                <a:ahLst/>
                <a:cxnLst>
                  <a:cxn ang="0">
                    <a:pos x="connsiteX0" y="connsiteY0"/>
                  </a:cxn>
                  <a:cxn ang="0">
                    <a:pos x="connsiteX1" y="connsiteY1"/>
                  </a:cxn>
                  <a:cxn ang="0">
                    <a:pos x="connsiteX2" y="connsiteY2"/>
                  </a:cxn>
                  <a:cxn ang="0">
                    <a:pos x="connsiteX3" y="connsiteY3"/>
                  </a:cxn>
                </a:cxnLst>
                <a:rect l="l" t="t" r="r" b="b"/>
                <a:pathLst>
                  <a:path w="757713" h="757713">
                    <a:moveTo>
                      <a:pt x="344329" y="757714"/>
                    </a:moveTo>
                    <a:lnTo>
                      <a:pt x="757714" y="344329"/>
                    </a:lnTo>
                    <a:lnTo>
                      <a:pt x="757714" y="0"/>
                    </a:lnTo>
                    <a:lnTo>
                      <a:pt x="0" y="757714"/>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C7DC5773-5B60-46A3-A90C-7AB091C02EC7}"/>
                  </a:ext>
                </a:extLst>
              </p:cNvPr>
              <p:cNvSpPr/>
              <p:nvPr/>
            </p:nvSpPr>
            <p:spPr>
              <a:xfrm>
                <a:off x="5216937" y="4246816"/>
                <a:ext cx="310229" cy="310229"/>
              </a:xfrm>
              <a:custGeom>
                <a:avLst/>
                <a:gdLst>
                  <a:gd name="connsiteX0" fmla="*/ 184975 w 310229"/>
                  <a:gd name="connsiteY0" fmla="*/ 310229 h 310229"/>
                  <a:gd name="connsiteX1" fmla="*/ 310229 w 310229"/>
                  <a:gd name="connsiteY1" fmla="*/ 184975 h 310229"/>
                  <a:gd name="connsiteX2" fmla="*/ 310229 w 310229"/>
                  <a:gd name="connsiteY2" fmla="*/ 0 h 310229"/>
                  <a:gd name="connsiteX3" fmla="*/ 0 w 310229"/>
                  <a:gd name="connsiteY3" fmla="*/ 310229 h 310229"/>
                </a:gdLst>
                <a:ahLst/>
                <a:cxnLst>
                  <a:cxn ang="0">
                    <a:pos x="connsiteX0" y="connsiteY0"/>
                  </a:cxn>
                  <a:cxn ang="0">
                    <a:pos x="connsiteX1" y="connsiteY1"/>
                  </a:cxn>
                  <a:cxn ang="0">
                    <a:pos x="connsiteX2" y="connsiteY2"/>
                  </a:cxn>
                  <a:cxn ang="0">
                    <a:pos x="connsiteX3" y="connsiteY3"/>
                  </a:cxn>
                </a:cxnLst>
                <a:rect l="l" t="t" r="r" b="b"/>
                <a:pathLst>
                  <a:path w="310229" h="310229">
                    <a:moveTo>
                      <a:pt x="184975" y="310229"/>
                    </a:moveTo>
                    <a:lnTo>
                      <a:pt x="310229" y="184975"/>
                    </a:lnTo>
                    <a:lnTo>
                      <a:pt x="310229" y="0"/>
                    </a:lnTo>
                    <a:lnTo>
                      <a:pt x="0" y="310229"/>
                    </a:lnTo>
                    <a:close/>
                  </a:path>
                </a:pathLst>
              </a:custGeom>
              <a:grpFill/>
              <a:ln w="9525" cap="flat">
                <a:noFill/>
                <a:prstDash val="solid"/>
                <a:miter/>
              </a:ln>
            </p:spPr>
            <p:txBody>
              <a:bodyPr rtlCol="0" anchor="ctr"/>
              <a:lstStyle/>
              <a:p>
                <a:endParaRPr lang="en-GB"/>
              </a:p>
            </p:txBody>
          </p:sp>
        </p:grpSp>
      </p:grpSp>
      <p:grpSp>
        <p:nvGrpSpPr>
          <p:cNvPr id="31" name="组合 30">
            <a:extLst>
              <a:ext uri="{FF2B5EF4-FFF2-40B4-BE49-F238E27FC236}">
                <a16:creationId xmlns:a16="http://schemas.microsoft.com/office/drawing/2014/main" id="{964C0461-1E47-4F91-AB43-9BA6092D73C6}"/>
              </a:ext>
            </a:extLst>
          </p:cNvPr>
          <p:cNvGrpSpPr/>
          <p:nvPr userDrawn="1"/>
        </p:nvGrpSpPr>
        <p:grpSpPr>
          <a:xfrm flipH="1">
            <a:off x="9048610" y="-186450"/>
            <a:ext cx="3232530" cy="4114943"/>
            <a:chOff x="-1083009" y="-1005135"/>
            <a:chExt cx="3232530" cy="4114943"/>
          </a:xfrm>
          <a:solidFill>
            <a:schemeClr val="accent1">
              <a:alpha val="50000"/>
            </a:schemeClr>
          </a:solidFill>
        </p:grpSpPr>
        <p:sp>
          <p:nvSpPr>
            <p:cNvPr id="32" name="任意多边形: 形状 31">
              <a:extLst>
                <a:ext uri="{FF2B5EF4-FFF2-40B4-BE49-F238E27FC236}">
                  <a16:creationId xmlns:a16="http://schemas.microsoft.com/office/drawing/2014/main" id="{AD960AB5-2AED-4F99-9DCF-D39C69B263DD}"/>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33" name="任意多边形: 形状 32">
              <a:extLst>
                <a:ext uri="{FF2B5EF4-FFF2-40B4-BE49-F238E27FC236}">
                  <a16:creationId xmlns:a16="http://schemas.microsoft.com/office/drawing/2014/main" id="{01011A3D-6B65-46B4-A241-C3FCF50BF8B2}"/>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34" name="任意多边形: 形状 33">
              <a:extLst>
                <a:ext uri="{FF2B5EF4-FFF2-40B4-BE49-F238E27FC236}">
                  <a16:creationId xmlns:a16="http://schemas.microsoft.com/office/drawing/2014/main" id="{C0755668-4E59-4D8D-B86C-2DEABBB2AC7E}"/>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5" name="任意多边形: 形状 34">
              <a:extLst>
                <a:ext uri="{FF2B5EF4-FFF2-40B4-BE49-F238E27FC236}">
                  <a16:creationId xmlns:a16="http://schemas.microsoft.com/office/drawing/2014/main" id="{40D1741D-9F74-48B9-B704-AE923887F019}"/>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656203E4-74FC-4457-8E39-158E1C5B6BC6}"/>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A79D708E-3677-4B00-8A97-3DC66BEE651F}"/>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026387AD-9750-44B3-A54D-462BB014A0D5}"/>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98BAFBCA-9798-424B-A8CF-0BB0A681F927}"/>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555CBEF8-73CD-4A35-8D3E-3550AE8759B5}"/>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03CE8E9D-61BB-4A1F-9E96-0C2264214300}"/>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9D65DD1B-2212-4E2B-B0E9-91B2887D6457}"/>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0F439D1E-9E77-4249-9D50-ACF4B7AE07FC}"/>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44" name="任意多边形: 形状 43">
              <a:extLst>
                <a:ext uri="{FF2B5EF4-FFF2-40B4-BE49-F238E27FC236}">
                  <a16:creationId xmlns:a16="http://schemas.microsoft.com/office/drawing/2014/main" id="{75B417B1-1E4A-4889-96B4-190018B3C464}"/>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5" name="任意多边形: 形状 44">
              <a:extLst>
                <a:ext uri="{FF2B5EF4-FFF2-40B4-BE49-F238E27FC236}">
                  <a16:creationId xmlns:a16="http://schemas.microsoft.com/office/drawing/2014/main" id="{A89090A8-C3AA-490F-8C08-10736408AB3C}"/>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46" name="任意多边形: 形状 45">
              <a:extLst>
                <a:ext uri="{FF2B5EF4-FFF2-40B4-BE49-F238E27FC236}">
                  <a16:creationId xmlns:a16="http://schemas.microsoft.com/office/drawing/2014/main" id="{B5B9B23C-DD3A-4118-BD8C-0B89CFC8B05B}"/>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5B1071D8-2D45-47CA-9B79-4082EABBE5EC}"/>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48" name="任意多边形: 形状 47">
              <a:extLst>
                <a:ext uri="{FF2B5EF4-FFF2-40B4-BE49-F238E27FC236}">
                  <a16:creationId xmlns:a16="http://schemas.microsoft.com/office/drawing/2014/main" id="{1CC7B445-69BA-4858-ACDC-C7BC09A918AD}"/>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30" name="文本占位符 29">
            <a:extLst>
              <a:ext uri="{FF2B5EF4-FFF2-40B4-BE49-F238E27FC236}">
                <a16:creationId xmlns:a16="http://schemas.microsoft.com/office/drawing/2014/main" id="{8EF89420-B92A-42B9-817B-1E53EC2FC973}"/>
              </a:ext>
            </a:extLst>
          </p:cNvPr>
          <p:cNvSpPr>
            <a:spLocks noGrp="1"/>
          </p:cNvSpPr>
          <p:nvPr>
            <p:ph type="body" sz="quarter" idx="13" hasCustomPrompt="1"/>
          </p:nvPr>
        </p:nvSpPr>
        <p:spPr>
          <a:xfrm>
            <a:off x="9477106" y="2271041"/>
            <a:ext cx="1127232" cy="1107996"/>
          </a:xfrm>
        </p:spPr>
        <p:txBody>
          <a:bodyPr wrap="none" anchor="b">
            <a:spAutoFit/>
          </a:bodyPr>
          <a:lstStyle>
            <a:lvl1pPr marL="0" indent="0">
              <a:lnSpc>
                <a:spcPct val="100000"/>
              </a:lnSpc>
              <a:spcBef>
                <a:spcPts val="0"/>
              </a:spcBef>
              <a:buFontTx/>
              <a:buNone/>
              <a:defRPr sz="6600" b="1"/>
            </a:lvl1pPr>
            <a:lvl2pPr indent="0">
              <a:lnSpc>
                <a:spcPct val="100000"/>
              </a:lnSpc>
              <a:buFontTx/>
              <a:buNone/>
              <a:defRPr/>
            </a:lvl2pPr>
            <a:lvl3pPr indent="0">
              <a:lnSpc>
                <a:spcPct val="100000"/>
              </a:lnSpc>
              <a:buFontTx/>
              <a:buNone/>
              <a:defRPr/>
            </a:lvl3pPr>
            <a:lvl4pPr indent="0">
              <a:lnSpc>
                <a:spcPct val="100000"/>
              </a:lnSpc>
              <a:buFontTx/>
              <a:buNone/>
              <a:defRPr/>
            </a:lvl4pPr>
            <a:lvl5pPr indent="0">
              <a:lnSpc>
                <a:spcPct val="100000"/>
              </a:lnSpc>
              <a:buFontTx/>
              <a:buNone/>
              <a:defRPr/>
            </a:lvl5pPr>
          </a:lstStyle>
          <a:p>
            <a:pPr lvl="0"/>
            <a:r>
              <a:rPr lang="en-GB" altLang="zh-CN" dirty="0"/>
              <a:t>01</a:t>
            </a:r>
            <a:endParaRPr lang="en-GB" dirty="0"/>
          </a:p>
        </p:txBody>
      </p:sp>
    </p:spTree>
    <p:extLst>
      <p:ext uri="{BB962C8B-B14F-4D97-AF65-F5344CB8AC3E}">
        <p14:creationId xmlns:p14="http://schemas.microsoft.com/office/powerpoint/2010/main" val="641220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4" name="矩形 43">
            <a:extLst>
              <a:ext uri="{FF2B5EF4-FFF2-40B4-BE49-F238E27FC236}">
                <a16:creationId xmlns:a16="http://schemas.microsoft.com/office/drawing/2014/main" id="{78F582E5-439C-4EFA-9391-48C95AF6E856}"/>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45" name="组合 44">
            <a:extLst>
              <a:ext uri="{FF2B5EF4-FFF2-40B4-BE49-F238E27FC236}">
                <a16:creationId xmlns:a16="http://schemas.microsoft.com/office/drawing/2014/main" id="{DE28D137-8F0C-4AD3-A2FD-832277466CB7}"/>
              </a:ext>
            </a:extLst>
          </p:cNvPr>
          <p:cNvGrpSpPr/>
          <p:nvPr userDrawn="1"/>
        </p:nvGrpSpPr>
        <p:grpSpPr>
          <a:xfrm flipH="1" flipV="1">
            <a:off x="10033000" y="4342169"/>
            <a:ext cx="2175086" cy="2768839"/>
            <a:chOff x="-1083009" y="-1005135"/>
            <a:chExt cx="3232530" cy="4114943"/>
          </a:xfrm>
          <a:solidFill>
            <a:schemeClr val="accent1">
              <a:alpha val="50000"/>
            </a:schemeClr>
          </a:solidFill>
        </p:grpSpPr>
        <p:sp>
          <p:nvSpPr>
            <p:cNvPr id="46" name="任意多边形: 形状 45">
              <a:extLst>
                <a:ext uri="{FF2B5EF4-FFF2-40B4-BE49-F238E27FC236}">
                  <a16:creationId xmlns:a16="http://schemas.microsoft.com/office/drawing/2014/main" id="{28E66CF1-611E-4357-A02F-8277EC37406B}"/>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1348CFF5-8BC1-4807-B7F1-EF1473A6DD38}"/>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48" name="任意多边形: 形状 47">
              <a:extLst>
                <a:ext uri="{FF2B5EF4-FFF2-40B4-BE49-F238E27FC236}">
                  <a16:creationId xmlns:a16="http://schemas.microsoft.com/office/drawing/2014/main" id="{9B88BBCD-AE93-459D-B16E-D5C8B828061F}"/>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49" name="任意多边形: 形状 48">
              <a:extLst>
                <a:ext uri="{FF2B5EF4-FFF2-40B4-BE49-F238E27FC236}">
                  <a16:creationId xmlns:a16="http://schemas.microsoft.com/office/drawing/2014/main" id="{8661A1C2-8DBF-4E7B-BDF6-2259AE5FD08E}"/>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50" name="任意多边形: 形状 49">
              <a:extLst>
                <a:ext uri="{FF2B5EF4-FFF2-40B4-BE49-F238E27FC236}">
                  <a16:creationId xmlns:a16="http://schemas.microsoft.com/office/drawing/2014/main" id="{50738BDC-E2ED-45A0-80E4-4816F4751D4E}"/>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51" name="任意多边形: 形状 50">
              <a:extLst>
                <a:ext uri="{FF2B5EF4-FFF2-40B4-BE49-F238E27FC236}">
                  <a16:creationId xmlns:a16="http://schemas.microsoft.com/office/drawing/2014/main" id="{732C7904-1AB3-49CF-9844-342732C62497}"/>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52" name="任意多边形: 形状 51">
              <a:extLst>
                <a:ext uri="{FF2B5EF4-FFF2-40B4-BE49-F238E27FC236}">
                  <a16:creationId xmlns:a16="http://schemas.microsoft.com/office/drawing/2014/main" id="{A2201735-738B-4077-9A02-3A58D64CA53F}"/>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53" name="任意多边形: 形状 52">
              <a:extLst>
                <a:ext uri="{FF2B5EF4-FFF2-40B4-BE49-F238E27FC236}">
                  <a16:creationId xmlns:a16="http://schemas.microsoft.com/office/drawing/2014/main" id="{A0B1EB6B-5FD2-428D-8C37-61C72C88B588}"/>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54" name="任意多边形: 形状 53">
              <a:extLst>
                <a:ext uri="{FF2B5EF4-FFF2-40B4-BE49-F238E27FC236}">
                  <a16:creationId xmlns:a16="http://schemas.microsoft.com/office/drawing/2014/main" id="{D6B6DE19-3C4B-4E31-8B7B-7EC0C0AF715B}"/>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55" name="任意多边形: 形状 54">
              <a:extLst>
                <a:ext uri="{FF2B5EF4-FFF2-40B4-BE49-F238E27FC236}">
                  <a16:creationId xmlns:a16="http://schemas.microsoft.com/office/drawing/2014/main" id="{E82ED300-D935-4DAC-993C-4FAD75943D93}"/>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56" name="任意多边形: 形状 55">
              <a:extLst>
                <a:ext uri="{FF2B5EF4-FFF2-40B4-BE49-F238E27FC236}">
                  <a16:creationId xmlns:a16="http://schemas.microsoft.com/office/drawing/2014/main" id="{EE71B518-E653-4BA6-B984-AA3A567B9017}"/>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57" name="任意多边形: 形状 56">
              <a:extLst>
                <a:ext uri="{FF2B5EF4-FFF2-40B4-BE49-F238E27FC236}">
                  <a16:creationId xmlns:a16="http://schemas.microsoft.com/office/drawing/2014/main" id="{2B8A2129-4A60-4698-BD2B-D8131D48FFA3}"/>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58" name="任意多边形: 形状 57">
              <a:extLst>
                <a:ext uri="{FF2B5EF4-FFF2-40B4-BE49-F238E27FC236}">
                  <a16:creationId xmlns:a16="http://schemas.microsoft.com/office/drawing/2014/main" id="{7846CFF9-B0B4-44C8-A31B-6E713F36F93A}"/>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59" name="任意多边形: 形状 58">
              <a:extLst>
                <a:ext uri="{FF2B5EF4-FFF2-40B4-BE49-F238E27FC236}">
                  <a16:creationId xmlns:a16="http://schemas.microsoft.com/office/drawing/2014/main" id="{9998BBF3-8275-460B-AF14-FE7AD5D86687}"/>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60" name="任意多边形: 形状 59">
              <a:extLst>
                <a:ext uri="{FF2B5EF4-FFF2-40B4-BE49-F238E27FC236}">
                  <a16:creationId xmlns:a16="http://schemas.microsoft.com/office/drawing/2014/main" id="{1E583A75-22C4-4BFC-B61B-D80642DEC972}"/>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61" name="任意多边形: 形状 60">
              <a:extLst>
                <a:ext uri="{FF2B5EF4-FFF2-40B4-BE49-F238E27FC236}">
                  <a16:creationId xmlns:a16="http://schemas.microsoft.com/office/drawing/2014/main" id="{CD7A636B-F52E-4EA9-A54D-0631B10CE145}"/>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62" name="任意多边形: 形状 61">
              <a:extLst>
                <a:ext uri="{FF2B5EF4-FFF2-40B4-BE49-F238E27FC236}">
                  <a16:creationId xmlns:a16="http://schemas.microsoft.com/office/drawing/2014/main" id="{0C681552-8309-47DB-9A48-61C514203817}"/>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grpSp>
        <p:nvGrpSpPr>
          <p:cNvPr id="63" name="组合 62">
            <a:extLst>
              <a:ext uri="{FF2B5EF4-FFF2-40B4-BE49-F238E27FC236}">
                <a16:creationId xmlns:a16="http://schemas.microsoft.com/office/drawing/2014/main" id="{7E6F37A2-B8C3-4F3F-8899-88E1F112D72C}"/>
              </a:ext>
            </a:extLst>
          </p:cNvPr>
          <p:cNvGrpSpPr/>
          <p:nvPr userDrawn="1"/>
        </p:nvGrpSpPr>
        <p:grpSpPr>
          <a:xfrm>
            <a:off x="0" y="-186450"/>
            <a:ext cx="1295400" cy="1649017"/>
            <a:chOff x="-1083009" y="-1005135"/>
            <a:chExt cx="3232530" cy="4114943"/>
          </a:xfrm>
          <a:solidFill>
            <a:schemeClr val="accent1">
              <a:alpha val="50000"/>
            </a:schemeClr>
          </a:solidFill>
        </p:grpSpPr>
        <p:sp>
          <p:nvSpPr>
            <p:cNvPr id="64" name="任意多边形: 形状 63">
              <a:extLst>
                <a:ext uri="{FF2B5EF4-FFF2-40B4-BE49-F238E27FC236}">
                  <a16:creationId xmlns:a16="http://schemas.microsoft.com/office/drawing/2014/main" id="{3FB0F7FC-17F6-4DF2-B710-6C7D89BEC323}"/>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65" name="任意多边形: 形状 64">
              <a:extLst>
                <a:ext uri="{FF2B5EF4-FFF2-40B4-BE49-F238E27FC236}">
                  <a16:creationId xmlns:a16="http://schemas.microsoft.com/office/drawing/2014/main" id="{E91F8FE7-65C8-44ED-B4D2-513634A19027}"/>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66" name="任意多边形: 形状 65">
              <a:extLst>
                <a:ext uri="{FF2B5EF4-FFF2-40B4-BE49-F238E27FC236}">
                  <a16:creationId xmlns:a16="http://schemas.microsoft.com/office/drawing/2014/main" id="{3899AEE2-0D6E-4598-847D-E86D4BE731C6}"/>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67" name="任意多边形: 形状 66">
              <a:extLst>
                <a:ext uri="{FF2B5EF4-FFF2-40B4-BE49-F238E27FC236}">
                  <a16:creationId xmlns:a16="http://schemas.microsoft.com/office/drawing/2014/main" id="{C3B63FCF-D497-4859-85E0-39714BE584C1}"/>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68" name="任意多边形: 形状 67">
              <a:extLst>
                <a:ext uri="{FF2B5EF4-FFF2-40B4-BE49-F238E27FC236}">
                  <a16:creationId xmlns:a16="http://schemas.microsoft.com/office/drawing/2014/main" id="{E8D1C113-8D30-4338-9289-BD7013A6B1BD}"/>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69" name="任意多边形: 形状 68">
              <a:extLst>
                <a:ext uri="{FF2B5EF4-FFF2-40B4-BE49-F238E27FC236}">
                  <a16:creationId xmlns:a16="http://schemas.microsoft.com/office/drawing/2014/main" id="{609B540B-3D16-49D2-9AF2-66B53A313EC4}"/>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70" name="任意多边形: 形状 69">
              <a:extLst>
                <a:ext uri="{FF2B5EF4-FFF2-40B4-BE49-F238E27FC236}">
                  <a16:creationId xmlns:a16="http://schemas.microsoft.com/office/drawing/2014/main" id="{EC43DFFE-8F4C-46AE-AB32-56E99D3B6523}"/>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71" name="任意多边形: 形状 70">
              <a:extLst>
                <a:ext uri="{FF2B5EF4-FFF2-40B4-BE49-F238E27FC236}">
                  <a16:creationId xmlns:a16="http://schemas.microsoft.com/office/drawing/2014/main" id="{6DE9787E-AAFB-4BCA-B60D-DCEF2117D542}"/>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72" name="任意多边形: 形状 71">
              <a:extLst>
                <a:ext uri="{FF2B5EF4-FFF2-40B4-BE49-F238E27FC236}">
                  <a16:creationId xmlns:a16="http://schemas.microsoft.com/office/drawing/2014/main" id="{BA44B9C1-2C13-4D9E-9181-3468944DA90B}"/>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73" name="任意多边形: 形状 72">
              <a:extLst>
                <a:ext uri="{FF2B5EF4-FFF2-40B4-BE49-F238E27FC236}">
                  <a16:creationId xmlns:a16="http://schemas.microsoft.com/office/drawing/2014/main" id="{4BE09D20-964F-4966-874E-7311D0AC4A11}"/>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74" name="任意多边形: 形状 73">
              <a:extLst>
                <a:ext uri="{FF2B5EF4-FFF2-40B4-BE49-F238E27FC236}">
                  <a16:creationId xmlns:a16="http://schemas.microsoft.com/office/drawing/2014/main" id="{FAE866DE-FAFD-4CD2-86A8-9F5BF5C2C13B}"/>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75" name="任意多边形: 形状 74">
              <a:extLst>
                <a:ext uri="{FF2B5EF4-FFF2-40B4-BE49-F238E27FC236}">
                  <a16:creationId xmlns:a16="http://schemas.microsoft.com/office/drawing/2014/main" id="{A1539CB3-71D8-4590-9E40-04AA77E1101B}"/>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76" name="任意多边形: 形状 75">
              <a:extLst>
                <a:ext uri="{FF2B5EF4-FFF2-40B4-BE49-F238E27FC236}">
                  <a16:creationId xmlns:a16="http://schemas.microsoft.com/office/drawing/2014/main" id="{DAEA64AF-2B1A-470E-B33C-4C1B5732C36F}"/>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77" name="任意多边形: 形状 76">
              <a:extLst>
                <a:ext uri="{FF2B5EF4-FFF2-40B4-BE49-F238E27FC236}">
                  <a16:creationId xmlns:a16="http://schemas.microsoft.com/office/drawing/2014/main" id="{3ECEE138-96DD-4FE6-B2E0-3862C82C3324}"/>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78" name="任意多边形: 形状 77">
              <a:extLst>
                <a:ext uri="{FF2B5EF4-FFF2-40B4-BE49-F238E27FC236}">
                  <a16:creationId xmlns:a16="http://schemas.microsoft.com/office/drawing/2014/main" id="{2A7294C8-768D-4DEE-B823-3AE015946EE0}"/>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79" name="任意多边形: 形状 78">
              <a:extLst>
                <a:ext uri="{FF2B5EF4-FFF2-40B4-BE49-F238E27FC236}">
                  <a16:creationId xmlns:a16="http://schemas.microsoft.com/office/drawing/2014/main" id="{60A8E9B9-E9F9-444E-94C2-15F71A093A69}"/>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80" name="任意多边形: 形状 79">
              <a:extLst>
                <a:ext uri="{FF2B5EF4-FFF2-40B4-BE49-F238E27FC236}">
                  <a16:creationId xmlns:a16="http://schemas.microsoft.com/office/drawing/2014/main" id="{7662E2A0-8CE9-491A-AE49-80EC07773684}"/>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81" name="灯片编号占位符 80">
            <a:extLst>
              <a:ext uri="{FF2B5EF4-FFF2-40B4-BE49-F238E27FC236}">
                <a16:creationId xmlns:a16="http://schemas.microsoft.com/office/drawing/2014/main" id="{CCDA6AE5-A4AB-4BC8-85ED-50D43EEF3B89}"/>
              </a:ext>
            </a:extLst>
          </p:cNvPr>
          <p:cNvSpPr>
            <a:spLocks noGrp="1"/>
          </p:cNvSpPr>
          <p:nvPr>
            <p:ph type="sldNum" sz="quarter" idx="12"/>
          </p:nvPr>
        </p:nvSpPr>
        <p:spPr>
          <a:xfrm>
            <a:off x="8857452" y="6438900"/>
            <a:ext cx="2661448" cy="215900"/>
          </a:xfrm>
        </p:spPr>
        <p:txBody>
          <a:bodyPr/>
          <a:lstStyle>
            <a:lvl1pPr>
              <a:defRPr>
                <a:solidFill>
                  <a:schemeClr val="bg1"/>
                </a:solidFill>
              </a:defRPr>
            </a:lvl1pPr>
          </a:lstStyle>
          <a:p>
            <a:fld id="{7F65B630-C7FF-41C0-9923-C5E5E29EED81}" type="slidenum">
              <a:rPr lang="en-GB" smtClean="0"/>
              <a:pPr/>
              <a:t>‹#›</a:t>
            </a:fld>
            <a:endParaRPr lang="en-GB"/>
          </a:p>
        </p:txBody>
      </p:sp>
      <p:sp>
        <p:nvSpPr>
          <p:cNvPr id="2" name="标题 1">
            <a:extLst>
              <a:ext uri="{FF2B5EF4-FFF2-40B4-BE49-F238E27FC236}">
                <a16:creationId xmlns:a16="http://schemas.microsoft.com/office/drawing/2014/main" id="{652EDE83-63CC-4B33-B715-3953EADE2100}"/>
              </a:ext>
            </a:extLst>
          </p:cNvPr>
          <p:cNvSpPr>
            <a:spLocks noGrp="1"/>
          </p:cNvSpPr>
          <p:nvPr>
            <p:ph type="title"/>
          </p:nvPr>
        </p:nvSpPr>
        <p:spPr/>
        <p:txBody>
          <a:bodyPr/>
          <a:lstStyle/>
          <a:p>
            <a:r>
              <a:rPr lang="en-US" altLang="zh-CN"/>
              <a:t>Click to edit Master title style</a:t>
            </a:r>
            <a:endParaRPr lang="zh-CN" altLang="en-US"/>
          </a:p>
        </p:txBody>
      </p:sp>
      <p:sp>
        <p:nvSpPr>
          <p:cNvPr id="3" name="日期占位符 2">
            <a:extLst>
              <a:ext uri="{FF2B5EF4-FFF2-40B4-BE49-F238E27FC236}">
                <a16:creationId xmlns:a16="http://schemas.microsoft.com/office/drawing/2014/main" id="{1514619F-25D0-4307-81CD-C24C74EF140E}"/>
              </a:ext>
            </a:extLst>
          </p:cNvPr>
          <p:cNvSpPr>
            <a:spLocks noGrp="1"/>
          </p:cNvSpPr>
          <p:nvPr>
            <p:ph type="dt" sz="half" idx="10"/>
          </p:nvPr>
        </p:nvSpPr>
        <p:spPr/>
        <p:txBody>
          <a:bodyPr/>
          <a:lstStyle/>
          <a:p>
            <a:fld id="{748B5987-9647-4253-899C-3B9819D6D8A0}" type="datetime1">
              <a:rPr lang="zh-CN" altLang="en-US" smtClean="0"/>
              <a:t>2025/1/13</a:t>
            </a:fld>
            <a:endParaRPr lang="zh-CN" altLang="en-US"/>
          </a:p>
        </p:txBody>
      </p:sp>
      <p:sp>
        <p:nvSpPr>
          <p:cNvPr id="4" name="页脚占位符 3">
            <a:extLst>
              <a:ext uri="{FF2B5EF4-FFF2-40B4-BE49-F238E27FC236}">
                <a16:creationId xmlns:a16="http://schemas.microsoft.com/office/drawing/2014/main" id="{C802B25F-898B-4C1A-94A9-699B8B55DF0F}"/>
              </a:ext>
            </a:extLst>
          </p:cNvPr>
          <p:cNvSpPr>
            <a:spLocks noGrp="1"/>
          </p:cNvSpPr>
          <p:nvPr>
            <p:ph type="ftr" sz="quarter" idx="11"/>
          </p:nvPr>
        </p:nvSpPr>
        <p:spPr/>
        <p:txBody>
          <a:bodyPr/>
          <a:lstStyle/>
          <a:p>
            <a:endParaRPr lang="zh-CN" altLang="en-US"/>
          </a:p>
        </p:txBody>
      </p:sp>
    </p:spTree>
    <p:extLst>
      <p:ext uri="{BB962C8B-B14F-4D97-AF65-F5344CB8AC3E}">
        <p14:creationId xmlns:p14="http://schemas.microsoft.com/office/powerpoint/2010/main" val="3257642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C9D6027-F7C7-4EF3-85DD-09E27ACEEACA}"/>
              </a:ext>
            </a:extLst>
          </p:cNvPr>
          <p:cNvSpPr>
            <a:spLocks noGrp="1"/>
          </p:cNvSpPr>
          <p:nvPr>
            <p:ph type="dt" sz="half" idx="10"/>
          </p:nvPr>
        </p:nvSpPr>
        <p:spPr/>
        <p:txBody>
          <a:bodyPr/>
          <a:lstStyle/>
          <a:p>
            <a:fld id="{A50ECBEB-8597-4EA4-9D29-E1D7025CFAA0}" type="datetime1">
              <a:rPr lang="zh-CN" altLang="en-US" smtClean="0"/>
              <a:t>2025/1/13</a:t>
            </a:fld>
            <a:endParaRPr lang="zh-CN" altLang="en-US"/>
          </a:p>
        </p:txBody>
      </p:sp>
      <p:sp>
        <p:nvSpPr>
          <p:cNvPr id="3" name="页脚占位符 2">
            <a:extLst>
              <a:ext uri="{FF2B5EF4-FFF2-40B4-BE49-F238E27FC236}">
                <a16:creationId xmlns:a16="http://schemas.microsoft.com/office/drawing/2014/main" id="{66262BA1-A5A7-45F4-B365-E880E1C324C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80CF1E8-0939-4B4D-A4D3-E47E208FC47E}"/>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1771624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93A45EEF-FA14-4954-99F6-877B3E2C0C9C}"/>
              </a:ext>
            </a:extLst>
          </p:cNvPr>
          <p:cNvSpPr>
            <a:spLocks noChangeAspect="1"/>
          </p:cNvSpPr>
          <p:nvPr userDrawn="1"/>
        </p:nvSpPr>
        <p:spPr>
          <a:xfrm>
            <a:off x="0" y="-17020"/>
            <a:ext cx="12192000" cy="6885026"/>
          </a:xfrm>
          <a:prstGeom prst="rect">
            <a:avLst/>
          </a:prstGeom>
          <a:blipFill dpi="0" rotWithShape="1">
            <a:blip r:embed="rId2" cstate="email">
              <a:duotone>
                <a:schemeClr val="bg2">
                  <a:shade val="45000"/>
                  <a:satMod val="135000"/>
                </a:schemeClr>
                <a:prstClr val="white"/>
              </a:duotone>
              <a:alphaModFix amt="12000"/>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dk1"/>
                </a:solidFill>
                <a:prstDash val="solid"/>
                <a:miter lim="800000"/>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6" name="组合 5">
            <a:extLst>
              <a:ext uri="{FF2B5EF4-FFF2-40B4-BE49-F238E27FC236}">
                <a16:creationId xmlns:a16="http://schemas.microsoft.com/office/drawing/2014/main" id="{411D47FC-89B0-49C0-88D9-2DB855458FB5}"/>
              </a:ext>
            </a:extLst>
          </p:cNvPr>
          <p:cNvGrpSpPr/>
          <p:nvPr userDrawn="1"/>
        </p:nvGrpSpPr>
        <p:grpSpPr>
          <a:xfrm>
            <a:off x="5983508" y="-921677"/>
            <a:ext cx="6299200" cy="8018952"/>
            <a:chOff x="7914541" y="1592491"/>
            <a:chExt cx="4277459" cy="5445253"/>
          </a:xfrm>
          <a:solidFill>
            <a:schemeClr val="accent1">
              <a:alpha val="50000"/>
            </a:schemeClr>
          </a:solidFill>
        </p:grpSpPr>
        <p:sp>
          <p:nvSpPr>
            <p:cNvPr id="10" name="任意多边形: 形状 9">
              <a:extLst>
                <a:ext uri="{FF2B5EF4-FFF2-40B4-BE49-F238E27FC236}">
                  <a16:creationId xmlns:a16="http://schemas.microsoft.com/office/drawing/2014/main" id="{B649A4BD-A814-4F7A-ABC2-83F189AEB82B}"/>
                </a:ext>
              </a:extLst>
            </p:cNvPr>
            <p:cNvSpPr/>
            <p:nvPr/>
          </p:nvSpPr>
          <p:spPr>
            <a:xfrm>
              <a:off x="11429682" y="5763220"/>
              <a:ext cx="762315" cy="762085"/>
            </a:xfrm>
            <a:custGeom>
              <a:avLst/>
              <a:gdLst>
                <a:gd name="connsiteX0" fmla="*/ 314992 w 314991"/>
                <a:gd name="connsiteY0" fmla="*/ 0 h 314896"/>
                <a:gd name="connsiteX1" fmla="*/ 0 w 314991"/>
                <a:gd name="connsiteY1" fmla="*/ 314896 h 314896"/>
                <a:gd name="connsiteX2" fmla="*/ 314992 w 314991"/>
                <a:gd name="connsiteY2" fmla="*/ 314896 h 314896"/>
              </a:gdLst>
              <a:ahLst/>
              <a:cxnLst>
                <a:cxn ang="0">
                  <a:pos x="connsiteX0" y="connsiteY0"/>
                </a:cxn>
                <a:cxn ang="0">
                  <a:pos x="connsiteX1" y="connsiteY1"/>
                </a:cxn>
                <a:cxn ang="0">
                  <a:pos x="connsiteX2" y="connsiteY2"/>
                </a:cxn>
              </a:cxnLst>
              <a:rect l="l" t="t" r="r" b="b"/>
              <a:pathLst>
                <a:path w="314991" h="314896">
                  <a:moveTo>
                    <a:pt x="314992" y="0"/>
                  </a:moveTo>
                  <a:lnTo>
                    <a:pt x="0" y="314896"/>
                  </a:lnTo>
                  <a:lnTo>
                    <a:pt x="314992" y="314896"/>
                  </a:lnTo>
                  <a:close/>
                </a:path>
              </a:pathLst>
            </a:custGeom>
            <a:grpFill/>
            <a:ln w="9525" cap="flat">
              <a:noFill/>
              <a:prstDash val="solid"/>
              <a:miter/>
            </a:ln>
          </p:spPr>
          <p:txBody>
            <a:bodyPr rtlCol="0" anchor="ctr"/>
            <a:lstStyle/>
            <a:p>
              <a:endParaRPr lang="en-GB"/>
            </a:p>
          </p:txBody>
        </p:sp>
        <p:sp>
          <p:nvSpPr>
            <p:cNvPr id="11" name="任意多边形: 形状 10">
              <a:extLst>
                <a:ext uri="{FF2B5EF4-FFF2-40B4-BE49-F238E27FC236}">
                  <a16:creationId xmlns:a16="http://schemas.microsoft.com/office/drawing/2014/main" id="{CC318E83-AD22-4897-B37E-0984744976C9}"/>
                </a:ext>
              </a:extLst>
            </p:cNvPr>
            <p:cNvSpPr/>
            <p:nvPr/>
          </p:nvSpPr>
          <p:spPr>
            <a:xfrm>
              <a:off x="11687400" y="5088039"/>
              <a:ext cx="504599" cy="1392316"/>
            </a:xfrm>
            <a:custGeom>
              <a:avLst/>
              <a:gdLst>
                <a:gd name="connsiteX0" fmla="*/ 208502 w 208502"/>
                <a:gd name="connsiteY0" fmla="*/ 0 h 575309"/>
                <a:gd name="connsiteX1" fmla="*/ 0 w 208502"/>
                <a:gd name="connsiteY1" fmla="*/ 208502 h 575309"/>
                <a:gd name="connsiteX2" fmla="*/ 0 w 208502"/>
                <a:gd name="connsiteY2" fmla="*/ 575310 h 575309"/>
                <a:gd name="connsiteX3" fmla="*/ 208502 w 208502"/>
                <a:gd name="connsiteY3" fmla="*/ 366808 h 575309"/>
              </a:gdLst>
              <a:ahLst/>
              <a:cxnLst>
                <a:cxn ang="0">
                  <a:pos x="connsiteX0" y="connsiteY0"/>
                </a:cxn>
                <a:cxn ang="0">
                  <a:pos x="connsiteX1" y="connsiteY1"/>
                </a:cxn>
                <a:cxn ang="0">
                  <a:pos x="connsiteX2" y="connsiteY2"/>
                </a:cxn>
                <a:cxn ang="0">
                  <a:pos x="connsiteX3" y="connsiteY3"/>
                </a:cxn>
              </a:cxnLst>
              <a:rect l="l" t="t" r="r" b="b"/>
              <a:pathLst>
                <a:path w="208502" h="575309">
                  <a:moveTo>
                    <a:pt x="208502" y="0"/>
                  </a:moveTo>
                  <a:lnTo>
                    <a:pt x="0" y="208502"/>
                  </a:lnTo>
                  <a:lnTo>
                    <a:pt x="0" y="575310"/>
                  </a:lnTo>
                  <a:lnTo>
                    <a:pt x="208502" y="366808"/>
                  </a:lnTo>
                  <a:close/>
                </a:path>
              </a:pathLst>
            </a:custGeom>
            <a:grpFill/>
            <a:ln w="9525" cap="flat">
              <a:noFill/>
              <a:prstDash val="solid"/>
              <a:miter/>
            </a:ln>
          </p:spPr>
          <p:txBody>
            <a:bodyPr rtlCol="0" anchor="ctr"/>
            <a:lstStyle/>
            <a:p>
              <a:endParaRPr lang="en-GB"/>
            </a:p>
          </p:txBody>
        </p:sp>
        <p:sp>
          <p:nvSpPr>
            <p:cNvPr id="12" name="任意多边形: 形状 11">
              <a:extLst>
                <a:ext uri="{FF2B5EF4-FFF2-40B4-BE49-F238E27FC236}">
                  <a16:creationId xmlns:a16="http://schemas.microsoft.com/office/drawing/2014/main" id="{99196DA9-4AA3-4B99-91C6-467783C6B19F}"/>
                </a:ext>
              </a:extLst>
            </p:cNvPr>
            <p:cNvSpPr/>
            <p:nvPr/>
          </p:nvSpPr>
          <p:spPr>
            <a:xfrm>
              <a:off x="11758167" y="5716195"/>
              <a:ext cx="333785" cy="333555"/>
            </a:xfrm>
            <a:custGeom>
              <a:avLst/>
              <a:gdLst>
                <a:gd name="connsiteX0" fmla="*/ 87249 w 137921"/>
                <a:gd name="connsiteY0" fmla="*/ 0 h 137826"/>
                <a:gd name="connsiteX1" fmla="*/ 0 w 137921"/>
                <a:gd name="connsiteY1" fmla="*/ 87154 h 137826"/>
                <a:gd name="connsiteX2" fmla="*/ 0 w 137921"/>
                <a:gd name="connsiteY2" fmla="*/ 137827 h 137826"/>
                <a:gd name="connsiteX3" fmla="*/ 137922 w 137921"/>
                <a:gd name="connsiteY3" fmla="*/ 0 h 137826"/>
              </a:gdLst>
              <a:ahLst/>
              <a:cxnLst>
                <a:cxn ang="0">
                  <a:pos x="connsiteX0" y="connsiteY0"/>
                </a:cxn>
                <a:cxn ang="0">
                  <a:pos x="connsiteX1" y="connsiteY1"/>
                </a:cxn>
                <a:cxn ang="0">
                  <a:pos x="connsiteX2" y="connsiteY2"/>
                </a:cxn>
                <a:cxn ang="0">
                  <a:pos x="connsiteX3" y="connsiteY3"/>
                </a:cxn>
              </a:cxnLst>
              <a:rect l="l" t="t" r="r" b="b"/>
              <a:pathLst>
                <a:path w="137921" h="137826">
                  <a:moveTo>
                    <a:pt x="87249" y="0"/>
                  </a:moveTo>
                  <a:lnTo>
                    <a:pt x="0" y="87154"/>
                  </a:lnTo>
                  <a:lnTo>
                    <a:pt x="0" y="137827"/>
                  </a:lnTo>
                  <a:lnTo>
                    <a:pt x="137922" y="0"/>
                  </a:lnTo>
                  <a:close/>
                </a:path>
              </a:pathLst>
            </a:custGeom>
            <a:grpFill/>
            <a:ln w="9525" cap="flat">
              <a:noFill/>
              <a:prstDash val="solid"/>
              <a:miter/>
            </a:ln>
          </p:spPr>
          <p:txBody>
            <a:bodyPr rtlCol="0" anchor="ctr"/>
            <a:lstStyle/>
            <a:p>
              <a:endParaRPr lang="en-GB"/>
            </a:p>
          </p:txBody>
        </p:sp>
        <p:sp>
          <p:nvSpPr>
            <p:cNvPr id="13" name="任意多边形: 形状 12">
              <a:extLst>
                <a:ext uri="{FF2B5EF4-FFF2-40B4-BE49-F238E27FC236}">
                  <a16:creationId xmlns:a16="http://schemas.microsoft.com/office/drawing/2014/main" id="{7A6A9805-D06B-4053-8D38-C20430C09504}"/>
                </a:ext>
              </a:extLst>
            </p:cNvPr>
            <p:cNvSpPr/>
            <p:nvPr/>
          </p:nvSpPr>
          <p:spPr>
            <a:xfrm>
              <a:off x="11337245" y="1592491"/>
              <a:ext cx="854754" cy="2845260"/>
            </a:xfrm>
            <a:custGeom>
              <a:avLst/>
              <a:gdLst>
                <a:gd name="connsiteX0" fmla="*/ 353187 w 353187"/>
                <a:gd name="connsiteY0" fmla="*/ 0 h 1175670"/>
                <a:gd name="connsiteX1" fmla="*/ 0 w 353187"/>
                <a:gd name="connsiteY1" fmla="*/ 353187 h 1175670"/>
                <a:gd name="connsiteX2" fmla="*/ 0 w 353187"/>
                <a:gd name="connsiteY2" fmla="*/ 1175671 h 1175670"/>
                <a:gd name="connsiteX3" fmla="*/ 353187 w 353187"/>
                <a:gd name="connsiteY3" fmla="*/ 822484 h 1175670"/>
              </a:gdLst>
              <a:ahLst/>
              <a:cxnLst>
                <a:cxn ang="0">
                  <a:pos x="connsiteX0" y="connsiteY0"/>
                </a:cxn>
                <a:cxn ang="0">
                  <a:pos x="connsiteX1" y="connsiteY1"/>
                </a:cxn>
                <a:cxn ang="0">
                  <a:pos x="connsiteX2" y="connsiteY2"/>
                </a:cxn>
                <a:cxn ang="0">
                  <a:pos x="connsiteX3" y="connsiteY3"/>
                </a:cxn>
              </a:cxnLst>
              <a:rect l="l" t="t" r="r" b="b"/>
              <a:pathLst>
                <a:path w="353187" h="1175670">
                  <a:moveTo>
                    <a:pt x="353187" y="0"/>
                  </a:moveTo>
                  <a:lnTo>
                    <a:pt x="0" y="353187"/>
                  </a:lnTo>
                  <a:lnTo>
                    <a:pt x="0" y="1175671"/>
                  </a:lnTo>
                  <a:lnTo>
                    <a:pt x="353187" y="822484"/>
                  </a:lnTo>
                  <a:close/>
                </a:path>
              </a:pathLst>
            </a:custGeom>
            <a:grpFill/>
            <a:ln w="9525" cap="flat">
              <a:noFill/>
              <a:prstDash val="solid"/>
              <a:miter/>
            </a:ln>
          </p:spPr>
          <p:txBody>
            <a:bodyPr rtlCol="0" anchor="ctr"/>
            <a:lstStyle/>
            <a:p>
              <a:endParaRPr lang="en-GB"/>
            </a:p>
          </p:txBody>
        </p:sp>
        <p:sp>
          <p:nvSpPr>
            <p:cNvPr id="14" name="任意多边形: 形状 13">
              <a:extLst>
                <a:ext uri="{FF2B5EF4-FFF2-40B4-BE49-F238E27FC236}">
                  <a16:creationId xmlns:a16="http://schemas.microsoft.com/office/drawing/2014/main" id="{3BB0AFB8-AE3E-45C9-AAB1-93985E369211}"/>
                </a:ext>
              </a:extLst>
            </p:cNvPr>
            <p:cNvSpPr/>
            <p:nvPr/>
          </p:nvSpPr>
          <p:spPr>
            <a:xfrm>
              <a:off x="11539867" y="6574868"/>
              <a:ext cx="294598" cy="294599"/>
            </a:xfrm>
            <a:custGeom>
              <a:avLst/>
              <a:gdLst>
                <a:gd name="connsiteX0" fmla="*/ 76962 w 121729"/>
                <a:gd name="connsiteY0" fmla="*/ 0 h 121729"/>
                <a:gd name="connsiteX1" fmla="*/ 0 w 121729"/>
                <a:gd name="connsiteY1" fmla="*/ 76962 h 121729"/>
                <a:gd name="connsiteX2" fmla="*/ 0 w 121729"/>
                <a:gd name="connsiteY2" fmla="*/ 121729 h 121729"/>
                <a:gd name="connsiteX3" fmla="*/ 121729 w 121729"/>
                <a:gd name="connsiteY3" fmla="*/ 0 h 121729"/>
              </a:gdLst>
              <a:ahLst/>
              <a:cxnLst>
                <a:cxn ang="0">
                  <a:pos x="connsiteX0" y="connsiteY0"/>
                </a:cxn>
                <a:cxn ang="0">
                  <a:pos x="connsiteX1" y="connsiteY1"/>
                </a:cxn>
                <a:cxn ang="0">
                  <a:pos x="connsiteX2" y="connsiteY2"/>
                </a:cxn>
                <a:cxn ang="0">
                  <a:pos x="connsiteX3" y="connsiteY3"/>
                </a:cxn>
              </a:cxnLst>
              <a:rect l="l" t="t" r="r" b="b"/>
              <a:pathLst>
                <a:path w="121729" h="121729">
                  <a:moveTo>
                    <a:pt x="76962" y="0"/>
                  </a:moveTo>
                  <a:lnTo>
                    <a:pt x="0" y="76962"/>
                  </a:lnTo>
                  <a:lnTo>
                    <a:pt x="0" y="121729"/>
                  </a:lnTo>
                  <a:lnTo>
                    <a:pt x="121729" y="0"/>
                  </a:lnTo>
                  <a:close/>
                </a:path>
              </a:pathLst>
            </a:custGeom>
            <a:grpFill/>
            <a:ln w="9525" cap="flat">
              <a:noFill/>
              <a:prstDash val="solid"/>
              <a:miter/>
            </a:ln>
          </p:spPr>
          <p:txBody>
            <a:bodyPr rtlCol="0" anchor="ctr"/>
            <a:lstStyle/>
            <a:p>
              <a:endParaRPr lang="en-GB"/>
            </a:p>
          </p:txBody>
        </p:sp>
        <p:sp>
          <p:nvSpPr>
            <p:cNvPr id="15" name="任意多边形: 形状 14">
              <a:extLst>
                <a:ext uri="{FF2B5EF4-FFF2-40B4-BE49-F238E27FC236}">
                  <a16:creationId xmlns:a16="http://schemas.microsoft.com/office/drawing/2014/main" id="{ABF3371C-E75A-4348-B1E3-7A024A857216}"/>
                </a:ext>
              </a:extLst>
            </p:cNvPr>
            <p:cNvSpPr/>
            <p:nvPr/>
          </p:nvSpPr>
          <p:spPr>
            <a:xfrm>
              <a:off x="9971205" y="4441442"/>
              <a:ext cx="270855" cy="270855"/>
            </a:xfrm>
            <a:custGeom>
              <a:avLst/>
              <a:gdLst>
                <a:gd name="connsiteX0" fmla="*/ 70771 w 111918"/>
                <a:gd name="connsiteY0" fmla="*/ 0 h 111918"/>
                <a:gd name="connsiteX1" fmla="*/ 0 w 111918"/>
                <a:gd name="connsiteY1" fmla="*/ 70771 h 111918"/>
                <a:gd name="connsiteX2" fmla="*/ 0 w 111918"/>
                <a:gd name="connsiteY2" fmla="*/ 111919 h 111918"/>
                <a:gd name="connsiteX3" fmla="*/ 111919 w 111918"/>
                <a:gd name="connsiteY3" fmla="*/ 0 h 111918"/>
              </a:gdLst>
              <a:ahLst/>
              <a:cxnLst>
                <a:cxn ang="0">
                  <a:pos x="connsiteX0" y="connsiteY0"/>
                </a:cxn>
                <a:cxn ang="0">
                  <a:pos x="connsiteX1" y="connsiteY1"/>
                </a:cxn>
                <a:cxn ang="0">
                  <a:pos x="connsiteX2" y="connsiteY2"/>
                </a:cxn>
                <a:cxn ang="0">
                  <a:pos x="connsiteX3" y="connsiteY3"/>
                </a:cxn>
              </a:cxnLst>
              <a:rect l="l" t="t" r="r" b="b"/>
              <a:pathLst>
                <a:path w="111918" h="111918">
                  <a:moveTo>
                    <a:pt x="70771" y="0"/>
                  </a:moveTo>
                  <a:lnTo>
                    <a:pt x="0" y="70771"/>
                  </a:lnTo>
                  <a:lnTo>
                    <a:pt x="0" y="111919"/>
                  </a:lnTo>
                  <a:lnTo>
                    <a:pt x="111919" y="0"/>
                  </a:lnTo>
                  <a:close/>
                </a:path>
              </a:pathLst>
            </a:custGeom>
            <a:grpFill/>
            <a:ln w="9525" cap="flat">
              <a:noFill/>
              <a:prstDash val="solid"/>
              <a:miter/>
            </a:ln>
          </p:spPr>
          <p:txBody>
            <a:bodyPr rtlCol="0" anchor="ctr"/>
            <a:lstStyle/>
            <a:p>
              <a:endParaRPr lang="en-GB"/>
            </a:p>
          </p:txBody>
        </p:sp>
        <p:sp>
          <p:nvSpPr>
            <p:cNvPr id="16" name="任意多边形: 形状 15">
              <a:extLst>
                <a:ext uri="{FF2B5EF4-FFF2-40B4-BE49-F238E27FC236}">
                  <a16:creationId xmlns:a16="http://schemas.microsoft.com/office/drawing/2014/main" id="{427EE38B-0388-4DA4-984C-E1F1B9A01BF7}"/>
                </a:ext>
              </a:extLst>
            </p:cNvPr>
            <p:cNvSpPr/>
            <p:nvPr/>
          </p:nvSpPr>
          <p:spPr>
            <a:xfrm>
              <a:off x="10041514" y="2704961"/>
              <a:ext cx="2150485" cy="3962803"/>
            </a:xfrm>
            <a:custGeom>
              <a:avLst/>
              <a:gdLst>
                <a:gd name="connsiteX0" fmla="*/ 888587 w 888587"/>
                <a:gd name="connsiteY0" fmla="*/ 0 h 1637442"/>
                <a:gd name="connsiteX1" fmla="*/ 0 w 888587"/>
                <a:gd name="connsiteY1" fmla="*/ 888587 h 1637442"/>
                <a:gd name="connsiteX2" fmla="*/ 0 w 888587"/>
                <a:gd name="connsiteY2" fmla="*/ 1637443 h 1637442"/>
                <a:gd name="connsiteX3" fmla="*/ 888587 w 888587"/>
                <a:gd name="connsiteY3" fmla="*/ 748855 h 1637442"/>
              </a:gdLst>
              <a:ahLst/>
              <a:cxnLst>
                <a:cxn ang="0">
                  <a:pos x="connsiteX0" y="connsiteY0"/>
                </a:cxn>
                <a:cxn ang="0">
                  <a:pos x="connsiteX1" y="connsiteY1"/>
                </a:cxn>
                <a:cxn ang="0">
                  <a:pos x="connsiteX2" y="connsiteY2"/>
                </a:cxn>
                <a:cxn ang="0">
                  <a:pos x="connsiteX3" y="connsiteY3"/>
                </a:cxn>
              </a:cxnLst>
              <a:rect l="l" t="t" r="r" b="b"/>
              <a:pathLst>
                <a:path w="888587" h="1637442">
                  <a:moveTo>
                    <a:pt x="888587" y="0"/>
                  </a:moveTo>
                  <a:lnTo>
                    <a:pt x="0" y="888587"/>
                  </a:lnTo>
                  <a:lnTo>
                    <a:pt x="0" y="1637443"/>
                  </a:lnTo>
                  <a:lnTo>
                    <a:pt x="888587" y="748855"/>
                  </a:lnTo>
                  <a:close/>
                </a:path>
              </a:pathLst>
            </a:custGeom>
            <a:grpFill/>
            <a:ln w="9525" cap="flat">
              <a:noFill/>
              <a:prstDash val="solid"/>
              <a:miter/>
            </a:ln>
          </p:spPr>
          <p:txBody>
            <a:bodyPr rtlCol="0" anchor="ctr"/>
            <a:lstStyle/>
            <a:p>
              <a:endParaRPr lang="en-GB"/>
            </a:p>
          </p:txBody>
        </p:sp>
        <p:sp>
          <p:nvSpPr>
            <p:cNvPr id="17" name="任意多边形: 形状 16">
              <a:extLst>
                <a:ext uri="{FF2B5EF4-FFF2-40B4-BE49-F238E27FC236}">
                  <a16:creationId xmlns:a16="http://schemas.microsoft.com/office/drawing/2014/main" id="{1A1AB375-6EB9-4761-91C6-56E7ECA60351}"/>
                </a:ext>
              </a:extLst>
            </p:cNvPr>
            <p:cNvSpPr/>
            <p:nvPr/>
          </p:nvSpPr>
          <p:spPr>
            <a:xfrm>
              <a:off x="10832646" y="3089695"/>
              <a:ext cx="1359353" cy="1359354"/>
            </a:xfrm>
            <a:custGeom>
              <a:avLst/>
              <a:gdLst>
                <a:gd name="connsiteX0" fmla="*/ 561689 w 561689"/>
                <a:gd name="connsiteY0" fmla="*/ 0 h 561689"/>
                <a:gd name="connsiteX1" fmla="*/ 0 w 561689"/>
                <a:gd name="connsiteY1" fmla="*/ 561689 h 561689"/>
                <a:gd name="connsiteX2" fmla="*/ 458534 w 561689"/>
                <a:gd name="connsiteY2" fmla="*/ 561689 h 561689"/>
                <a:gd name="connsiteX3" fmla="*/ 561689 w 561689"/>
                <a:gd name="connsiteY3" fmla="*/ 458438 h 561689"/>
              </a:gdLst>
              <a:ahLst/>
              <a:cxnLst>
                <a:cxn ang="0">
                  <a:pos x="connsiteX0" y="connsiteY0"/>
                </a:cxn>
                <a:cxn ang="0">
                  <a:pos x="connsiteX1" y="connsiteY1"/>
                </a:cxn>
                <a:cxn ang="0">
                  <a:pos x="connsiteX2" y="connsiteY2"/>
                </a:cxn>
                <a:cxn ang="0">
                  <a:pos x="connsiteX3" y="connsiteY3"/>
                </a:cxn>
              </a:cxnLst>
              <a:rect l="l" t="t" r="r" b="b"/>
              <a:pathLst>
                <a:path w="561689" h="561689">
                  <a:moveTo>
                    <a:pt x="561689" y="0"/>
                  </a:moveTo>
                  <a:lnTo>
                    <a:pt x="0" y="561689"/>
                  </a:lnTo>
                  <a:lnTo>
                    <a:pt x="458534" y="561689"/>
                  </a:lnTo>
                  <a:lnTo>
                    <a:pt x="561689" y="458438"/>
                  </a:lnTo>
                  <a:close/>
                </a:path>
              </a:pathLst>
            </a:custGeom>
            <a:grpFill/>
            <a:ln w="9525" cap="flat">
              <a:noFill/>
              <a:prstDash val="solid"/>
              <a:miter/>
            </a:ln>
          </p:spPr>
          <p:txBody>
            <a:bodyPr rtlCol="0" anchor="ctr"/>
            <a:lstStyle/>
            <a:p>
              <a:endParaRPr lang="en-GB"/>
            </a:p>
          </p:txBody>
        </p:sp>
        <p:sp>
          <p:nvSpPr>
            <p:cNvPr id="18" name="任意多边形: 形状 17">
              <a:extLst>
                <a:ext uri="{FF2B5EF4-FFF2-40B4-BE49-F238E27FC236}">
                  <a16:creationId xmlns:a16="http://schemas.microsoft.com/office/drawing/2014/main" id="{A5FD43BD-F66B-4689-9A61-D6F29D1A9AD1}"/>
                </a:ext>
              </a:extLst>
            </p:cNvPr>
            <p:cNvSpPr/>
            <p:nvPr/>
          </p:nvSpPr>
          <p:spPr>
            <a:xfrm>
              <a:off x="10195499" y="3329429"/>
              <a:ext cx="1996500" cy="1996500"/>
            </a:xfrm>
            <a:custGeom>
              <a:avLst/>
              <a:gdLst>
                <a:gd name="connsiteX0" fmla="*/ 824960 w 824960"/>
                <a:gd name="connsiteY0" fmla="*/ 0 h 824960"/>
                <a:gd name="connsiteX1" fmla="*/ 0 w 824960"/>
                <a:gd name="connsiteY1" fmla="*/ 824960 h 824960"/>
                <a:gd name="connsiteX2" fmla="*/ 545021 w 824960"/>
                <a:gd name="connsiteY2" fmla="*/ 824960 h 824960"/>
                <a:gd name="connsiteX3" fmla="*/ 824960 w 824960"/>
                <a:gd name="connsiteY3" fmla="*/ 545021 h 824960"/>
              </a:gdLst>
              <a:ahLst/>
              <a:cxnLst>
                <a:cxn ang="0">
                  <a:pos x="connsiteX0" y="connsiteY0"/>
                </a:cxn>
                <a:cxn ang="0">
                  <a:pos x="connsiteX1" y="connsiteY1"/>
                </a:cxn>
                <a:cxn ang="0">
                  <a:pos x="connsiteX2" y="connsiteY2"/>
                </a:cxn>
                <a:cxn ang="0">
                  <a:pos x="connsiteX3" y="connsiteY3"/>
                </a:cxn>
              </a:cxnLst>
              <a:rect l="l" t="t" r="r" b="b"/>
              <a:pathLst>
                <a:path w="824960" h="824960">
                  <a:moveTo>
                    <a:pt x="824960" y="0"/>
                  </a:moveTo>
                  <a:lnTo>
                    <a:pt x="0" y="824960"/>
                  </a:lnTo>
                  <a:lnTo>
                    <a:pt x="545021" y="824960"/>
                  </a:lnTo>
                  <a:lnTo>
                    <a:pt x="824960" y="545021"/>
                  </a:lnTo>
                  <a:close/>
                </a:path>
              </a:pathLst>
            </a:custGeom>
            <a:grpFill/>
            <a:ln w="9525" cap="flat">
              <a:noFill/>
              <a:prstDash val="solid"/>
              <a:miter/>
            </a:ln>
          </p:spPr>
          <p:txBody>
            <a:bodyPr rtlCol="0" anchor="ctr"/>
            <a:lstStyle/>
            <a:p>
              <a:endParaRPr lang="en-GB"/>
            </a:p>
          </p:txBody>
        </p:sp>
        <p:sp>
          <p:nvSpPr>
            <p:cNvPr id="19" name="任意多边形: 形状 18">
              <a:extLst>
                <a:ext uri="{FF2B5EF4-FFF2-40B4-BE49-F238E27FC236}">
                  <a16:creationId xmlns:a16="http://schemas.microsoft.com/office/drawing/2014/main" id="{08680C26-BE61-4B80-BE34-A8BD51FBA99A}"/>
                </a:ext>
              </a:extLst>
            </p:cNvPr>
            <p:cNvSpPr/>
            <p:nvPr/>
          </p:nvSpPr>
          <p:spPr>
            <a:xfrm>
              <a:off x="9333136" y="4063625"/>
              <a:ext cx="2858861" cy="2858861"/>
            </a:xfrm>
            <a:custGeom>
              <a:avLst/>
              <a:gdLst>
                <a:gd name="connsiteX0" fmla="*/ 820960 w 1181290"/>
                <a:gd name="connsiteY0" fmla="*/ 1181290 h 1181290"/>
                <a:gd name="connsiteX1" fmla="*/ 1181291 w 1181290"/>
                <a:gd name="connsiteY1" fmla="*/ 820864 h 1181290"/>
                <a:gd name="connsiteX2" fmla="*/ 1181291 w 1181290"/>
                <a:gd name="connsiteY2" fmla="*/ 0 h 1181290"/>
                <a:gd name="connsiteX3" fmla="*/ 0 w 1181290"/>
                <a:gd name="connsiteY3" fmla="*/ 1181290 h 1181290"/>
              </a:gdLst>
              <a:ahLst/>
              <a:cxnLst>
                <a:cxn ang="0">
                  <a:pos x="connsiteX0" y="connsiteY0"/>
                </a:cxn>
                <a:cxn ang="0">
                  <a:pos x="connsiteX1" y="connsiteY1"/>
                </a:cxn>
                <a:cxn ang="0">
                  <a:pos x="connsiteX2" y="connsiteY2"/>
                </a:cxn>
                <a:cxn ang="0">
                  <a:pos x="connsiteX3" y="connsiteY3"/>
                </a:cxn>
              </a:cxnLst>
              <a:rect l="l" t="t" r="r" b="b"/>
              <a:pathLst>
                <a:path w="1181290" h="1181290">
                  <a:moveTo>
                    <a:pt x="820960" y="1181290"/>
                  </a:moveTo>
                  <a:lnTo>
                    <a:pt x="1181291" y="820864"/>
                  </a:lnTo>
                  <a:lnTo>
                    <a:pt x="1181291" y="0"/>
                  </a:lnTo>
                  <a:lnTo>
                    <a:pt x="0" y="1181290"/>
                  </a:lnTo>
                  <a:close/>
                </a:path>
              </a:pathLst>
            </a:custGeom>
            <a:grpFill/>
            <a:ln w="9525" cap="flat">
              <a:noFill/>
              <a:prstDash val="solid"/>
              <a:miter/>
            </a:ln>
          </p:spPr>
          <p:txBody>
            <a:bodyPr rtlCol="0" anchor="ctr"/>
            <a:lstStyle/>
            <a:p>
              <a:endParaRPr lang="en-GB"/>
            </a:p>
          </p:txBody>
        </p:sp>
        <p:sp>
          <p:nvSpPr>
            <p:cNvPr id="20" name="任意多边形: 形状 19">
              <a:extLst>
                <a:ext uri="{FF2B5EF4-FFF2-40B4-BE49-F238E27FC236}">
                  <a16:creationId xmlns:a16="http://schemas.microsoft.com/office/drawing/2014/main" id="{97D48237-DC5D-4711-9D69-67ACC9787E65}"/>
                </a:ext>
              </a:extLst>
            </p:cNvPr>
            <p:cNvSpPr/>
            <p:nvPr/>
          </p:nvSpPr>
          <p:spPr>
            <a:xfrm>
              <a:off x="8816088" y="5734177"/>
              <a:ext cx="790899" cy="790899"/>
            </a:xfrm>
            <a:custGeom>
              <a:avLst/>
              <a:gdLst>
                <a:gd name="connsiteX0" fmla="*/ 120205 w 326802"/>
                <a:gd name="connsiteY0" fmla="*/ 326803 h 326802"/>
                <a:gd name="connsiteX1" fmla="*/ 326803 w 326802"/>
                <a:gd name="connsiteY1" fmla="*/ 120205 h 326802"/>
                <a:gd name="connsiteX2" fmla="*/ 326803 w 326802"/>
                <a:gd name="connsiteY2" fmla="*/ 0 h 326802"/>
                <a:gd name="connsiteX3" fmla="*/ 0 w 326802"/>
                <a:gd name="connsiteY3" fmla="*/ 326803 h 326802"/>
              </a:gdLst>
              <a:ahLst/>
              <a:cxnLst>
                <a:cxn ang="0">
                  <a:pos x="connsiteX0" y="connsiteY0"/>
                </a:cxn>
                <a:cxn ang="0">
                  <a:pos x="connsiteX1" y="connsiteY1"/>
                </a:cxn>
                <a:cxn ang="0">
                  <a:pos x="connsiteX2" y="connsiteY2"/>
                </a:cxn>
                <a:cxn ang="0">
                  <a:pos x="connsiteX3" y="connsiteY3"/>
                </a:cxn>
              </a:cxnLst>
              <a:rect l="l" t="t" r="r" b="b"/>
              <a:pathLst>
                <a:path w="326802" h="326802">
                  <a:moveTo>
                    <a:pt x="120205" y="326803"/>
                  </a:moveTo>
                  <a:lnTo>
                    <a:pt x="326803" y="120205"/>
                  </a:lnTo>
                  <a:lnTo>
                    <a:pt x="326803" y="0"/>
                  </a:lnTo>
                  <a:lnTo>
                    <a:pt x="0" y="326803"/>
                  </a:lnTo>
                  <a:close/>
                </a:path>
              </a:pathLst>
            </a:custGeom>
            <a:grpFill/>
            <a:ln w="9525" cap="flat">
              <a:noFill/>
              <a:prstDash val="solid"/>
              <a:miter/>
            </a:ln>
          </p:spPr>
          <p:txBody>
            <a:bodyPr rtlCol="0" anchor="ctr"/>
            <a:lstStyle/>
            <a:p>
              <a:endParaRPr lang="en-GB"/>
            </a:p>
          </p:txBody>
        </p:sp>
        <p:sp>
          <p:nvSpPr>
            <p:cNvPr id="21" name="任意多边形: 形状 20">
              <a:extLst>
                <a:ext uri="{FF2B5EF4-FFF2-40B4-BE49-F238E27FC236}">
                  <a16:creationId xmlns:a16="http://schemas.microsoft.com/office/drawing/2014/main" id="{7DC83200-1D39-45DA-81EC-540423E0319C}"/>
                </a:ext>
              </a:extLst>
            </p:cNvPr>
            <p:cNvSpPr/>
            <p:nvPr/>
          </p:nvSpPr>
          <p:spPr>
            <a:xfrm>
              <a:off x="10111359" y="6680213"/>
              <a:ext cx="207232" cy="207232"/>
            </a:xfrm>
            <a:custGeom>
              <a:avLst/>
              <a:gdLst>
                <a:gd name="connsiteX0" fmla="*/ 31432 w 85629"/>
                <a:gd name="connsiteY0" fmla="*/ 85630 h 85629"/>
                <a:gd name="connsiteX1" fmla="*/ 85630 w 85629"/>
                <a:gd name="connsiteY1" fmla="*/ 31528 h 85629"/>
                <a:gd name="connsiteX2" fmla="*/ 85630 w 85629"/>
                <a:gd name="connsiteY2" fmla="*/ 0 h 85629"/>
                <a:gd name="connsiteX3" fmla="*/ 0 w 85629"/>
                <a:gd name="connsiteY3" fmla="*/ 85630 h 85629"/>
              </a:gdLst>
              <a:ahLst/>
              <a:cxnLst>
                <a:cxn ang="0">
                  <a:pos x="connsiteX0" y="connsiteY0"/>
                </a:cxn>
                <a:cxn ang="0">
                  <a:pos x="connsiteX1" y="connsiteY1"/>
                </a:cxn>
                <a:cxn ang="0">
                  <a:pos x="connsiteX2" y="connsiteY2"/>
                </a:cxn>
                <a:cxn ang="0">
                  <a:pos x="connsiteX3" y="connsiteY3"/>
                </a:cxn>
              </a:cxnLst>
              <a:rect l="l" t="t" r="r" b="b"/>
              <a:pathLst>
                <a:path w="85629" h="85629">
                  <a:moveTo>
                    <a:pt x="31432" y="85630"/>
                  </a:moveTo>
                  <a:lnTo>
                    <a:pt x="85630" y="31528"/>
                  </a:lnTo>
                  <a:lnTo>
                    <a:pt x="85630" y="0"/>
                  </a:lnTo>
                  <a:lnTo>
                    <a:pt x="0" y="85630"/>
                  </a:lnTo>
                  <a:close/>
                </a:path>
              </a:pathLst>
            </a:custGeom>
            <a:grpFill/>
            <a:ln w="9525" cap="flat">
              <a:noFill/>
              <a:prstDash val="solid"/>
              <a:miter/>
            </a:ln>
          </p:spPr>
          <p:txBody>
            <a:bodyPr rtlCol="0" anchor="ctr"/>
            <a:lstStyle/>
            <a:p>
              <a:endParaRPr lang="en-GB"/>
            </a:p>
          </p:txBody>
        </p:sp>
        <p:sp>
          <p:nvSpPr>
            <p:cNvPr id="22" name="任意多边形: 形状 21">
              <a:extLst>
                <a:ext uri="{FF2B5EF4-FFF2-40B4-BE49-F238E27FC236}">
                  <a16:creationId xmlns:a16="http://schemas.microsoft.com/office/drawing/2014/main" id="{4064F6DC-DD29-41F8-A6E0-2719F41240E8}"/>
                </a:ext>
              </a:extLst>
            </p:cNvPr>
            <p:cNvSpPr/>
            <p:nvPr/>
          </p:nvSpPr>
          <p:spPr>
            <a:xfrm>
              <a:off x="11427608" y="3784239"/>
              <a:ext cx="764392" cy="3138247"/>
            </a:xfrm>
            <a:custGeom>
              <a:avLst/>
              <a:gdLst>
                <a:gd name="connsiteX0" fmla="*/ 189643 w 315849"/>
                <a:gd name="connsiteY0" fmla="*/ 1296733 h 1296733"/>
                <a:gd name="connsiteX1" fmla="*/ 315849 w 315849"/>
                <a:gd name="connsiteY1" fmla="*/ 1170432 h 1296733"/>
                <a:gd name="connsiteX2" fmla="*/ 315849 w 315849"/>
                <a:gd name="connsiteY2" fmla="*/ 0 h 1296733"/>
                <a:gd name="connsiteX3" fmla="*/ 0 w 315849"/>
                <a:gd name="connsiteY3" fmla="*/ 315849 h 1296733"/>
                <a:gd name="connsiteX4" fmla="*/ 0 w 315849"/>
                <a:gd name="connsiteY4" fmla="*/ 1296733 h 1296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49" h="1296733">
                  <a:moveTo>
                    <a:pt x="189643" y="1296733"/>
                  </a:moveTo>
                  <a:lnTo>
                    <a:pt x="315849" y="1170432"/>
                  </a:lnTo>
                  <a:lnTo>
                    <a:pt x="315849" y="0"/>
                  </a:lnTo>
                  <a:lnTo>
                    <a:pt x="0" y="315849"/>
                  </a:lnTo>
                  <a:lnTo>
                    <a:pt x="0" y="1296733"/>
                  </a:lnTo>
                  <a:close/>
                </a:path>
              </a:pathLst>
            </a:custGeom>
            <a:grpFill/>
            <a:ln w="9525" cap="flat">
              <a:noFill/>
              <a:prstDash val="solid"/>
              <a:miter/>
            </a:ln>
          </p:spPr>
          <p:txBody>
            <a:bodyPr rtlCol="0" anchor="ctr"/>
            <a:lstStyle/>
            <a:p>
              <a:endParaRPr lang="en-GB" dirty="0"/>
            </a:p>
          </p:txBody>
        </p:sp>
        <p:grpSp>
          <p:nvGrpSpPr>
            <p:cNvPr id="23" name="组合 22">
              <a:extLst>
                <a:ext uri="{FF2B5EF4-FFF2-40B4-BE49-F238E27FC236}">
                  <a16:creationId xmlns:a16="http://schemas.microsoft.com/office/drawing/2014/main" id="{5E415305-059B-4326-9E15-C80CFA06BE46}"/>
                </a:ext>
              </a:extLst>
            </p:cNvPr>
            <p:cNvGrpSpPr/>
            <p:nvPr/>
          </p:nvGrpSpPr>
          <p:grpSpPr>
            <a:xfrm>
              <a:off x="7914541" y="5088731"/>
              <a:ext cx="4277459" cy="1949013"/>
              <a:chOff x="5216937" y="3751707"/>
              <a:chExt cx="1767459" cy="805338"/>
            </a:xfrm>
            <a:grpFill/>
          </p:grpSpPr>
          <p:sp>
            <p:nvSpPr>
              <p:cNvPr id="24" name="任意多边形: 形状 23">
                <a:extLst>
                  <a:ext uri="{FF2B5EF4-FFF2-40B4-BE49-F238E27FC236}">
                    <a16:creationId xmlns:a16="http://schemas.microsoft.com/office/drawing/2014/main" id="{EF089BEE-0E79-4192-A403-FD0AAA63CFBB}"/>
                  </a:ext>
                </a:extLst>
              </p:cNvPr>
              <p:cNvSpPr/>
              <p:nvPr/>
            </p:nvSpPr>
            <p:spPr>
              <a:xfrm>
                <a:off x="6767797" y="4464367"/>
                <a:ext cx="203930" cy="45053"/>
              </a:xfrm>
              <a:custGeom>
                <a:avLst/>
                <a:gdLst>
                  <a:gd name="connsiteX0" fmla="*/ 158877 w 203930"/>
                  <a:gd name="connsiteY0" fmla="*/ 45053 h 45053"/>
                  <a:gd name="connsiteX1" fmla="*/ 203930 w 203930"/>
                  <a:gd name="connsiteY1" fmla="*/ 0 h 45053"/>
                  <a:gd name="connsiteX2" fmla="*/ 44958 w 203930"/>
                  <a:gd name="connsiteY2" fmla="*/ 0 h 45053"/>
                  <a:gd name="connsiteX3" fmla="*/ 0 w 203930"/>
                  <a:gd name="connsiteY3" fmla="*/ 45053 h 45053"/>
                </a:gdLst>
                <a:ahLst/>
                <a:cxnLst>
                  <a:cxn ang="0">
                    <a:pos x="connsiteX0" y="connsiteY0"/>
                  </a:cxn>
                  <a:cxn ang="0">
                    <a:pos x="connsiteX1" y="connsiteY1"/>
                  </a:cxn>
                  <a:cxn ang="0">
                    <a:pos x="connsiteX2" y="connsiteY2"/>
                  </a:cxn>
                  <a:cxn ang="0">
                    <a:pos x="connsiteX3" y="connsiteY3"/>
                  </a:cxn>
                </a:cxnLst>
                <a:rect l="l" t="t" r="r" b="b"/>
                <a:pathLst>
                  <a:path w="203930" h="45053">
                    <a:moveTo>
                      <a:pt x="158877" y="45053"/>
                    </a:moveTo>
                    <a:lnTo>
                      <a:pt x="203930" y="0"/>
                    </a:lnTo>
                    <a:lnTo>
                      <a:pt x="44958" y="0"/>
                    </a:lnTo>
                    <a:lnTo>
                      <a:pt x="0" y="45053"/>
                    </a:lnTo>
                    <a:close/>
                  </a:path>
                </a:pathLst>
              </a:custGeom>
              <a:grpFill/>
              <a:ln w="9525" cap="flat">
                <a:noFill/>
                <a:prstDash val="solid"/>
                <a:miter/>
              </a:ln>
            </p:spPr>
            <p:txBody>
              <a:bodyPr rtlCol="0" anchor="ctr"/>
              <a:lstStyle/>
              <a:p>
                <a:endParaRPr lang="en-GB"/>
              </a:p>
            </p:txBody>
          </p:sp>
          <p:sp>
            <p:nvSpPr>
              <p:cNvPr id="25" name="任意多边形: 形状 24">
                <a:extLst>
                  <a:ext uri="{FF2B5EF4-FFF2-40B4-BE49-F238E27FC236}">
                    <a16:creationId xmlns:a16="http://schemas.microsoft.com/office/drawing/2014/main" id="{F1181C18-456B-4074-9D03-AEFB2C72B6D2}"/>
                  </a:ext>
                </a:extLst>
              </p:cNvPr>
              <p:cNvSpPr/>
              <p:nvPr/>
            </p:nvSpPr>
            <p:spPr>
              <a:xfrm>
                <a:off x="6099142" y="4276629"/>
                <a:ext cx="727519" cy="232790"/>
              </a:xfrm>
              <a:custGeom>
                <a:avLst/>
                <a:gdLst>
                  <a:gd name="connsiteX0" fmla="*/ 494729 w 727519"/>
                  <a:gd name="connsiteY0" fmla="*/ 232791 h 232790"/>
                  <a:gd name="connsiteX1" fmla="*/ 727520 w 727519"/>
                  <a:gd name="connsiteY1" fmla="*/ 0 h 232790"/>
                  <a:gd name="connsiteX2" fmla="*/ 232696 w 727519"/>
                  <a:gd name="connsiteY2" fmla="*/ 0 h 232790"/>
                  <a:gd name="connsiteX3" fmla="*/ 0 w 727519"/>
                  <a:gd name="connsiteY3" fmla="*/ 232791 h 232790"/>
                </a:gdLst>
                <a:ahLst/>
                <a:cxnLst>
                  <a:cxn ang="0">
                    <a:pos x="connsiteX0" y="connsiteY0"/>
                  </a:cxn>
                  <a:cxn ang="0">
                    <a:pos x="connsiteX1" y="connsiteY1"/>
                  </a:cxn>
                  <a:cxn ang="0">
                    <a:pos x="connsiteX2" y="connsiteY2"/>
                  </a:cxn>
                  <a:cxn ang="0">
                    <a:pos x="connsiteX3" y="connsiteY3"/>
                  </a:cxn>
                </a:cxnLst>
                <a:rect l="l" t="t" r="r" b="b"/>
                <a:pathLst>
                  <a:path w="727519" h="232790">
                    <a:moveTo>
                      <a:pt x="494729" y="232791"/>
                    </a:moveTo>
                    <a:lnTo>
                      <a:pt x="727520" y="0"/>
                    </a:lnTo>
                    <a:lnTo>
                      <a:pt x="232696" y="0"/>
                    </a:lnTo>
                    <a:lnTo>
                      <a:pt x="0" y="232791"/>
                    </a:lnTo>
                    <a:close/>
                  </a:path>
                </a:pathLst>
              </a:custGeom>
              <a:grpFill/>
              <a:ln w="9525" cap="flat">
                <a:noFill/>
                <a:prstDash val="solid"/>
                <a:miter/>
              </a:ln>
            </p:spPr>
            <p:txBody>
              <a:bodyPr rtlCol="0" anchor="ctr"/>
              <a:lstStyle/>
              <a:p>
                <a:endParaRPr lang="en-GB"/>
              </a:p>
            </p:txBody>
          </p:sp>
          <p:sp>
            <p:nvSpPr>
              <p:cNvPr id="26" name="任意多边形: 形状 25">
                <a:extLst>
                  <a:ext uri="{FF2B5EF4-FFF2-40B4-BE49-F238E27FC236}">
                    <a16:creationId xmlns:a16="http://schemas.microsoft.com/office/drawing/2014/main" id="{1804D2F2-922F-4A6C-B9C1-1ACD57576C79}"/>
                  </a:ext>
                </a:extLst>
              </p:cNvPr>
              <p:cNvSpPr/>
              <p:nvPr/>
            </p:nvSpPr>
            <p:spPr>
              <a:xfrm>
                <a:off x="5331141" y="4140231"/>
                <a:ext cx="369188" cy="369188"/>
              </a:xfrm>
              <a:custGeom>
                <a:avLst/>
                <a:gdLst>
                  <a:gd name="connsiteX0" fmla="*/ 369189 w 369188"/>
                  <a:gd name="connsiteY0" fmla="*/ 369189 h 369188"/>
                  <a:gd name="connsiteX1" fmla="*/ 369189 w 369188"/>
                  <a:gd name="connsiteY1" fmla="*/ 0 h 369188"/>
                  <a:gd name="connsiteX2" fmla="*/ 0 w 369188"/>
                  <a:gd name="connsiteY2" fmla="*/ 369189 h 369188"/>
                </a:gdLst>
                <a:ahLst/>
                <a:cxnLst>
                  <a:cxn ang="0">
                    <a:pos x="connsiteX0" y="connsiteY0"/>
                  </a:cxn>
                  <a:cxn ang="0">
                    <a:pos x="connsiteX1" y="connsiteY1"/>
                  </a:cxn>
                  <a:cxn ang="0">
                    <a:pos x="connsiteX2" y="connsiteY2"/>
                  </a:cxn>
                </a:cxnLst>
                <a:rect l="l" t="t" r="r" b="b"/>
                <a:pathLst>
                  <a:path w="369188" h="369188">
                    <a:moveTo>
                      <a:pt x="369189" y="369189"/>
                    </a:moveTo>
                    <a:lnTo>
                      <a:pt x="369189" y="0"/>
                    </a:lnTo>
                    <a:lnTo>
                      <a:pt x="0" y="369189"/>
                    </a:lnTo>
                    <a:close/>
                  </a:path>
                </a:pathLst>
              </a:custGeom>
              <a:grpFill/>
              <a:ln w="9525" cap="flat">
                <a:noFill/>
                <a:prstDash val="solid"/>
                <a:miter/>
              </a:ln>
            </p:spPr>
            <p:txBody>
              <a:bodyPr rtlCol="0" anchor="ctr"/>
              <a:lstStyle/>
              <a:p>
                <a:endParaRPr lang="en-GB"/>
              </a:p>
            </p:txBody>
          </p:sp>
          <p:sp>
            <p:nvSpPr>
              <p:cNvPr id="27" name="任意多边形: 形状 26">
                <a:extLst>
                  <a:ext uri="{FF2B5EF4-FFF2-40B4-BE49-F238E27FC236}">
                    <a16:creationId xmlns:a16="http://schemas.microsoft.com/office/drawing/2014/main" id="{485C95D9-91F6-4C15-855E-635DB2437C1A}"/>
                  </a:ext>
                </a:extLst>
              </p:cNvPr>
              <p:cNvSpPr/>
              <p:nvPr/>
            </p:nvSpPr>
            <p:spPr>
              <a:xfrm>
                <a:off x="6559581" y="3918489"/>
                <a:ext cx="424815" cy="424815"/>
              </a:xfrm>
              <a:custGeom>
                <a:avLst/>
                <a:gdLst>
                  <a:gd name="connsiteX0" fmla="*/ 424815 w 424815"/>
                  <a:gd name="connsiteY0" fmla="*/ 0 h 424815"/>
                  <a:gd name="connsiteX1" fmla="*/ 0 w 424815"/>
                  <a:gd name="connsiteY1" fmla="*/ 424815 h 424815"/>
                  <a:gd name="connsiteX2" fmla="*/ 159258 w 424815"/>
                  <a:gd name="connsiteY2" fmla="*/ 424815 h 424815"/>
                  <a:gd name="connsiteX3" fmla="*/ 424815 w 424815"/>
                  <a:gd name="connsiteY3" fmla="*/ 159258 h 424815"/>
                </a:gdLst>
                <a:ahLst/>
                <a:cxnLst>
                  <a:cxn ang="0">
                    <a:pos x="connsiteX0" y="connsiteY0"/>
                  </a:cxn>
                  <a:cxn ang="0">
                    <a:pos x="connsiteX1" y="connsiteY1"/>
                  </a:cxn>
                  <a:cxn ang="0">
                    <a:pos x="connsiteX2" y="connsiteY2"/>
                  </a:cxn>
                  <a:cxn ang="0">
                    <a:pos x="connsiteX3" y="connsiteY3"/>
                  </a:cxn>
                </a:cxnLst>
                <a:rect l="l" t="t" r="r" b="b"/>
                <a:pathLst>
                  <a:path w="424815" h="424815">
                    <a:moveTo>
                      <a:pt x="424815" y="0"/>
                    </a:moveTo>
                    <a:lnTo>
                      <a:pt x="0" y="424815"/>
                    </a:lnTo>
                    <a:lnTo>
                      <a:pt x="159258" y="424815"/>
                    </a:lnTo>
                    <a:lnTo>
                      <a:pt x="424815" y="159258"/>
                    </a:lnTo>
                    <a:close/>
                  </a:path>
                </a:pathLst>
              </a:custGeom>
              <a:grpFill/>
              <a:ln w="9525" cap="flat">
                <a:noFill/>
                <a:prstDash val="solid"/>
                <a:miter/>
              </a:ln>
            </p:spPr>
            <p:txBody>
              <a:bodyPr rtlCol="0" anchor="ctr"/>
              <a:lstStyle/>
              <a:p>
                <a:endParaRPr lang="en-GB"/>
              </a:p>
            </p:txBody>
          </p:sp>
          <p:sp>
            <p:nvSpPr>
              <p:cNvPr id="28" name="任意多边形: 形状 27">
                <a:extLst>
                  <a:ext uri="{FF2B5EF4-FFF2-40B4-BE49-F238E27FC236}">
                    <a16:creationId xmlns:a16="http://schemas.microsoft.com/office/drawing/2014/main" id="{2DFADE78-7711-4F18-BA00-817F3086044C}"/>
                  </a:ext>
                </a:extLst>
              </p:cNvPr>
              <p:cNvSpPr/>
              <p:nvPr/>
            </p:nvSpPr>
            <p:spPr>
              <a:xfrm>
                <a:off x="6113334" y="3751707"/>
                <a:ext cx="757713" cy="757713"/>
              </a:xfrm>
              <a:custGeom>
                <a:avLst/>
                <a:gdLst>
                  <a:gd name="connsiteX0" fmla="*/ 344329 w 757713"/>
                  <a:gd name="connsiteY0" fmla="*/ 757714 h 757713"/>
                  <a:gd name="connsiteX1" fmla="*/ 757714 w 757713"/>
                  <a:gd name="connsiteY1" fmla="*/ 344329 h 757713"/>
                  <a:gd name="connsiteX2" fmla="*/ 757714 w 757713"/>
                  <a:gd name="connsiteY2" fmla="*/ 0 h 757713"/>
                  <a:gd name="connsiteX3" fmla="*/ 0 w 757713"/>
                  <a:gd name="connsiteY3" fmla="*/ 757714 h 757713"/>
                </a:gdLst>
                <a:ahLst/>
                <a:cxnLst>
                  <a:cxn ang="0">
                    <a:pos x="connsiteX0" y="connsiteY0"/>
                  </a:cxn>
                  <a:cxn ang="0">
                    <a:pos x="connsiteX1" y="connsiteY1"/>
                  </a:cxn>
                  <a:cxn ang="0">
                    <a:pos x="connsiteX2" y="connsiteY2"/>
                  </a:cxn>
                  <a:cxn ang="0">
                    <a:pos x="connsiteX3" y="connsiteY3"/>
                  </a:cxn>
                </a:cxnLst>
                <a:rect l="l" t="t" r="r" b="b"/>
                <a:pathLst>
                  <a:path w="757713" h="757713">
                    <a:moveTo>
                      <a:pt x="344329" y="757714"/>
                    </a:moveTo>
                    <a:lnTo>
                      <a:pt x="757714" y="344329"/>
                    </a:lnTo>
                    <a:lnTo>
                      <a:pt x="757714" y="0"/>
                    </a:lnTo>
                    <a:lnTo>
                      <a:pt x="0" y="757714"/>
                    </a:lnTo>
                    <a:close/>
                  </a:path>
                </a:pathLst>
              </a:custGeom>
              <a:grpFill/>
              <a:ln w="9525" cap="flat">
                <a:noFill/>
                <a:prstDash val="solid"/>
                <a:miter/>
              </a:ln>
            </p:spPr>
            <p:txBody>
              <a:bodyPr rtlCol="0" anchor="ctr"/>
              <a:lstStyle/>
              <a:p>
                <a:endParaRPr lang="en-GB"/>
              </a:p>
            </p:txBody>
          </p:sp>
          <p:sp>
            <p:nvSpPr>
              <p:cNvPr id="29" name="任意多边形: 形状 28">
                <a:extLst>
                  <a:ext uri="{FF2B5EF4-FFF2-40B4-BE49-F238E27FC236}">
                    <a16:creationId xmlns:a16="http://schemas.microsoft.com/office/drawing/2014/main" id="{E23DC248-5B36-4BD8-A702-057BA66FB0C9}"/>
                  </a:ext>
                </a:extLst>
              </p:cNvPr>
              <p:cNvSpPr/>
              <p:nvPr/>
            </p:nvSpPr>
            <p:spPr>
              <a:xfrm>
                <a:off x="5216937" y="4246816"/>
                <a:ext cx="310229" cy="310229"/>
              </a:xfrm>
              <a:custGeom>
                <a:avLst/>
                <a:gdLst>
                  <a:gd name="connsiteX0" fmla="*/ 184975 w 310229"/>
                  <a:gd name="connsiteY0" fmla="*/ 310229 h 310229"/>
                  <a:gd name="connsiteX1" fmla="*/ 310229 w 310229"/>
                  <a:gd name="connsiteY1" fmla="*/ 184975 h 310229"/>
                  <a:gd name="connsiteX2" fmla="*/ 310229 w 310229"/>
                  <a:gd name="connsiteY2" fmla="*/ 0 h 310229"/>
                  <a:gd name="connsiteX3" fmla="*/ 0 w 310229"/>
                  <a:gd name="connsiteY3" fmla="*/ 310229 h 310229"/>
                </a:gdLst>
                <a:ahLst/>
                <a:cxnLst>
                  <a:cxn ang="0">
                    <a:pos x="connsiteX0" y="connsiteY0"/>
                  </a:cxn>
                  <a:cxn ang="0">
                    <a:pos x="connsiteX1" y="connsiteY1"/>
                  </a:cxn>
                  <a:cxn ang="0">
                    <a:pos x="connsiteX2" y="connsiteY2"/>
                  </a:cxn>
                  <a:cxn ang="0">
                    <a:pos x="connsiteX3" y="connsiteY3"/>
                  </a:cxn>
                </a:cxnLst>
                <a:rect l="l" t="t" r="r" b="b"/>
                <a:pathLst>
                  <a:path w="310229" h="310229">
                    <a:moveTo>
                      <a:pt x="184975" y="310229"/>
                    </a:moveTo>
                    <a:lnTo>
                      <a:pt x="310229" y="184975"/>
                    </a:lnTo>
                    <a:lnTo>
                      <a:pt x="310229" y="0"/>
                    </a:lnTo>
                    <a:lnTo>
                      <a:pt x="0" y="310229"/>
                    </a:lnTo>
                    <a:close/>
                  </a:path>
                </a:pathLst>
              </a:custGeom>
              <a:grpFill/>
              <a:ln w="9525" cap="flat">
                <a:noFill/>
                <a:prstDash val="solid"/>
                <a:miter/>
              </a:ln>
            </p:spPr>
            <p:txBody>
              <a:bodyPr rtlCol="0" anchor="ctr"/>
              <a:lstStyle/>
              <a:p>
                <a:endParaRPr lang="en-GB"/>
              </a:p>
            </p:txBody>
          </p:sp>
        </p:grpSp>
      </p:grpSp>
      <p:grpSp>
        <p:nvGrpSpPr>
          <p:cNvPr id="30" name="组合 29">
            <a:extLst>
              <a:ext uri="{FF2B5EF4-FFF2-40B4-BE49-F238E27FC236}">
                <a16:creationId xmlns:a16="http://schemas.microsoft.com/office/drawing/2014/main" id="{9D4EE691-2ECE-4DD1-8E2E-B25AD8F64581}"/>
              </a:ext>
            </a:extLst>
          </p:cNvPr>
          <p:cNvGrpSpPr/>
          <p:nvPr userDrawn="1"/>
        </p:nvGrpSpPr>
        <p:grpSpPr>
          <a:xfrm>
            <a:off x="0" y="-186450"/>
            <a:ext cx="3232530" cy="4114943"/>
            <a:chOff x="-1083009" y="-1005135"/>
            <a:chExt cx="3232530" cy="4114943"/>
          </a:xfrm>
          <a:solidFill>
            <a:schemeClr val="accent1">
              <a:alpha val="50000"/>
            </a:schemeClr>
          </a:solidFill>
        </p:grpSpPr>
        <p:sp>
          <p:nvSpPr>
            <p:cNvPr id="31" name="任意多边形: 形状 30">
              <a:extLst>
                <a:ext uri="{FF2B5EF4-FFF2-40B4-BE49-F238E27FC236}">
                  <a16:creationId xmlns:a16="http://schemas.microsoft.com/office/drawing/2014/main" id="{0B82D7EA-D319-4ECA-81C3-E47D27D3CFD3}"/>
                </a:ext>
              </a:extLst>
            </p:cNvPr>
            <p:cNvSpPr/>
            <p:nvPr/>
          </p:nvSpPr>
          <p:spPr>
            <a:xfrm>
              <a:off x="-1083009" y="-618098"/>
              <a:ext cx="576058" cy="576058"/>
            </a:xfrm>
            <a:custGeom>
              <a:avLst/>
              <a:gdLst>
                <a:gd name="connsiteX0" fmla="*/ 0 w 238029"/>
                <a:gd name="connsiteY0" fmla="*/ 238030 h 238029"/>
                <a:gd name="connsiteX1" fmla="*/ 238030 w 238029"/>
                <a:gd name="connsiteY1" fmla="*/ 0 h 238029"/>
                <a:gd name="connsiteX2" fmla="*/ 0 w 238029"/>
                <a:gd name="connsiteY2" fmla="*/ 0 h 238029"/>
              </a:gdLst>
              <a:ahLst/>
              <a:cxnLst>
                <a:cxn ang="0">
                  <a:pos x="connsiteX0" y="connsiteY0"/>
                </a:cxn>
                <a:cxn ang="0">
                  <a:pos x="connsiteX1" y="connsiteY1"/>
                </a:cxn>
                <a:cxn ang="0">
                  <a:pos x="connsiteX2" y="connsiteY2"/>
                </a:cxn>
              </a:cxnLst>
              <a:rect l="l" t="t" r="r" b="b"/>
              <a:pathLst>
                <a:path w="238029" h="238029">
                  <a:moveTo>
                    <a:pt x="0" y="238030"/>
                  </a:moveTo>
                  <a:lnTo>
                    <a:pt x="238030" y="0"/>
                  </a:lnTo>
                  <a:lnTo>
                    <a:pt x="0" y="0"/>
                  </a:lnTo>
                  <a:close/>
                </a:path>
              </a:pathLst>
            </a:custGeom>
            <a:grpFill/>
            <a:ln w="9525" cap="flat">
              <a:noFill/>
              <a:prstDash val="solid"/>
              <a:miter/>
            </a:ln>
          </p:spPr>
          <p:txBody>
            <a:bodyPr rtlCol="0" anchor="ctr"/>
            <a:lstStyle/>
            <a:p>
              <a:endParaRPr lang="en-GB"/>
            </a:p>
          </p:txBody>
        </p:sp>
        <p:sp>
          <p:nvSpPr>
            <p:cNvPr id="32" name="任意多边形: 形状 31">
              <a:extLst>
                <a:ext uri="{FF2B5EF4-FFF2-40B4-BE49-F238E27FC236}">
                  <a16:creationId xmlns:a16="http://schemas.microsoft.com/office/drawing/2014/main" id="{27F9D4C8-5A9A-4EBC-959E-890DF5051F7C}"/>
                </a:ext>
              </a:extLst>
            </p:cNvPr>
            <p:cNvSpPr/>
            <p:nvPr/>
          </p:nvSpPr>
          <p:spPr>
            <a:xfrm>
              <a:off x="-1083009" y="-583982"/>
              <a:ext cx="381502" cy="1052076"/>
            </a:xfrm>
            <a:custGeom>
              <a:avLst/>
              <a:gdLst>
                <a:gd name="connsiteX0" fmla="*/ 0 w 157638"/>
                <a:gd name="connsiteY0" fmla="*/ 434721 h 434721"/>
                <a:gd name="connsiteX1" fmla="*/ 157639 w 157638"/>
                <a:gd name="connsiteY1" fmla="*/ 277178 h 434721"/>
                <a:gd name="connsiteX2" fmla="*/ 157544 w 157638"/>
                <a:gd name="connsiteY2" fmla="*/ 0 h 434721"/>
                <a:gd name="connsiteX3" fmla="*/ 0 w 157638"/>
                <a:gd name="connsiteY3" fmla="*/ 157544 h 434721"/>
              </a:gdLst>
              <a:ahLst/>
              <a:cxnLst>
                <a:cxn ang="0">
                  <a:pos x="connsiteX0" y="connsiteY0"/>
                </a:cxn>
                <a:cxn ang="0">
                  <a:pos x="connsiteX1" y="connsiteY1"/>
                </a:cxn>
                <a:cxn ang="0">
                  <a:pos x="connsiteX2" y="connsiteY2"/>
                </a:cxn>
                <a:cxn ang="0">
                  <a:pos x="connsiteX3" y="connsiteY3"/>
                </a:cxn>
              </a:cxnLst>
              <a:rect l="l" t="t" r="r" b="b"/>
              <a:pathLst>
                <a:path w="157638" h="434721">
                  <a:moveTo>
                    <a:pt x="0" y="434721"/>
                  </a:moveTo>
                  <a:lnTo>
                    <a:pt x="157639" y="277178"/>
                  </a:lnTo>
                  <a:lnTo>
                    <a:pt x="157544" y="0"/>
                  </a:lnTo>
                  <a:lnTo>
                    <a:pt x="0" y="157544"/>
                  </a:lnTo>
                  <a:close/>
                </a:path>
              </a:pathLst>
            </a:custGeom>
            <a:grpFill/>
            <a:ln w="9525" cap="flat">
              <a:noFill/>
              <a:prstDash val="solid"/>
              <a:miter/>
            </a:ln>
          </p:spPr>
          <p:txBody>
            <a:bodyPr rtlCol="0" anchor="ctr"/>
            <a:lstStyle/>
            <a:p>
              <a:endParaRPr lang="en-GB"/>
            </a:p>
          </p:txBody>
        </p:sp>
        <p:sp>
          <p:nvSpPr>
            <p:cNvPr id="33" name="任意多边形: 形状 32">
              <a:extLst>
                <a:ext uri="{FF2B5EF4-FFF2-40B4-BE49-F238E27FC236}">
                  <a16:creationId xmlns:a16="http://schemas.microsoft.com/office/drawing/2014/main" id="{27E20194-DD3C-442A-836D-8D8A77BAE902}"/>
                </a:ext>
              </a:extLst>
            </p:cNvPr>
            <p:cNvSpPr/>
            <p:nvPr/>
          </p:nvSpPr>
          <p:spPr>
            <a:xfrm>
              <a:off x="-1007170" y="-258493"/>
              <a:ext cx="251954" cy="251954"/>
            </a:xfrm>
            <a:custGeom>
              <a:avLst/>
              <a:gdLst>
                <a:gd name="connsiteX0" fmla="*/ 38291 w 104108"/>
                <a:gd name="connsiteY0" fmla="*/ 104108 h 104108"/>
                <a:gd name="connsiteX1" fmla="*/ 104108 w 104108"/>
                <a:gd name="connsiteY1" fmla="*/ 38291 h 104108"/>
                <a:gd name="connsiteX2" fmla="*/ 104108 w 104108"/>
                <a:gd name="connsiteY2" fmla="*/ 0 h 104108"/>
                <a:gd name="connsiteX3" fmla="*/ 0 w 104108"/>
                <a:gd name="connsiteY3" fmla="*/ 104108 h 104108"/>
              </a:gdLst>
              <a:ahLst/>
              <a:cxnLst>
                <a:cxn ang="0">
                  <a:pos x="connsiteX0" y="connsiteY0"/>
                </a:cxn>
                <a:cxn ang="0">
                  <a:pos x="connsiteX1" y="connsiteY1"/>
                </a:cxn>
                <a:cxn ang="0">
                  <a:pos x="connsiteX2" y="connsiteY2"/>
                </a:cxn>
                <a:cxn ang="0">
                  <a:pos x="connsiteX3" y="connsiteY3"/>
                </a:cxn>
              </a:cxnLst>
              <a:rect l="l" t="t" r="r" b="b"/>
              <a:pathLst>
                <a:path w="104108" h="104108">
                  <a:moveTo>
                    <a:pt x="38291" y="104108"/>
                  </a:moveTo>
                  <a:lnTo>
                    <a:pt x="104108" y="38291"/>
                  </a:lnTo>
                  <a:lnTo>
                    <a:pt x="104108" y="0"/>
                  </a:lnTo>
                  <a:lnTo>
                    <a:pt x="0" y="104108"/>
                  </a:lnTo>
                  <a:close/>
                </a:path>
              </a:pathLst>
            </a:custGeom>
            <a:grpFill/>
            <a:ln w="9525" cap="flat">
              <a:noFill/>
              <a:prstDash val="solid"/>
              <a:miter/>
            </a:ln>
          </p:spPr>
          <p:txBody>
            <a:bodyPr rtlCol="0" anchor="ctr"/>
            <a:lstStyle/>
            <a:p>
              <a:endParaRPr lang="en-GB"/>
            </a:p>
          </p:txBody>
        </p:sp>
        <p:sp>
          <p:nvSpPr>
            <p:cNvPr id="34" name="任意多边形: 形状 33">
              <a:extLst>
                <a:ext uri="{FF2B5EF4-FFF2-40B4-BE49-F238E27FC236}">
                  <a16:creationId xmlns:a16="http://schemas.microsoft.com/office/drawing/2014/main" id="{C596CAE2-AB38-4070-9AC3-11143EED5E65}"/>
                </a:ext>
              </a:extLst>
            </p:cNvPr>
            <p:cNvSpPr/>
            <p:nvPr/>
          </p:nvSpPr>
          <p:spPr>
            <a:xfrm>
              <a:off x="-1083009" y="959555"/>
              <a:ext cx="645905" cy="2150253"/>
            </a:xfrm>
            <a:custGeom>
              <a:avLst/>
              <a:gdLst>
                <a:gd name="connsiteX0" fmla="*/ 0 w 266890"/>
                <a:gd name="connsiteY0" fmla="*/ 888492 h 888491"/>
                <a:gd name="connsiteX1" fmla="*/ 266891 w 266890"/>
                <a:gd name="connsiteY1" fmla="*/ 621602 h 888491"/>
                <a:gd name="connsiteX2" fmla="*/ 266891 w 266890"/>
                <a:gd name="connsiteY2" fmla="*/ 0 h 888491"/>
                <a:gd name="connsiteX3" fmla="*/ 0 w 266890"/>
                <a:gd name="connsiteY3" fmla="*/ 266890 h 888491"/>
              </a:gdLst>
              <a:ahLst/>
              <a:cxnLst>
                <a:cxn ang="0">
                  <a:pos x="connsiteX0" y="connsiteY0"/>
                </a:cxn>
                <a:cxn ang="0">
                  <a:pos x="connsiteX1" y="connsiteY1"/>
                </a:cxn>
                <a:cxn ang="0">
                  <a:pos x="connsiteX2" y="connsiteY2"/>
                </a:cxn>
                <a:cxn ang="0">
                  <a:pos x="connsiteX3" y="connsiteY3"/>
                </a:cxn>
              </a:cxnLst>
              <a:rect l="l" t="t" r="r" b="b"/>
              <a:pathLst>
                <a:path w="266890" h="888491">
                  <a:moveTo>
                    <a:pt x="0" y="888492"/>
                  </a:moveTo>
                  <a:lnTo>
                    <a:pt x="266891" y="621602"/>
                  </a:lnTo>
                  <a:lnTo>
                    <a:pt x="266891" y="0"/>
                  </a:lnTo>
                  <a:lnTo>
                    <a:pt x="0" y="266890"/>
                  </a:lnTo>
                  <a:close/>
                </a:path>
              </a:pathLst>
            </a:custGeom>
            <a:grpFill/>
            <a:ln w="9525" cap="flat">
              <a:noFill/>
              <a:prstDash val="solid"/>
              <a:miter/>
            </a:ln>
          </p:spPr>
          <p:txBody>
            <a:bodyPr rtlCol="0" anchor="ctr"/>
            <a:lstStyle/>
            <a:p>
              <a:endParaRPr lang="en-GB"/>
            </a:p>
          </p:txBody>
        </p:sp>
        <p:sp>
          <p:nvSpPr>
            <p:cNvPr id="35" name="任意多边形: 形状 34">
              <a:extLst>
                <a:ext uri="{FF2B5EF4-FFF2-40B4-BE49-F238E27FC236}">
                  <a16:creationId xmlns:a16="http://schemas.microsoft.com/office/drawing/2014/main" id="{BEF7656F-82AD-4DD5-8BF0-5A5AB6F987A4}"/>
                </a:ext>
              </a:extLst>
            </p:cNvPr>
            <p:cNvSpPr/>
            <p:nvPr/>
          </p:nvSpPr>
          <p:spPr>
            <a:xfrm>
              <a:off x="-812844" y="-878120"/>
              <a:ext cx="222677" cy="222677"/>
            </a:xfrm>
            <a:custGeom>
              <a:avLst/>
              <a:gdLst>
                <a:gd name="connsiteX0" fmla="*/ 33814 w 92011"/>
                <a:gd name="connsiteY0" fmla="*/ 92012 h 92011"/>
                <a:gd name="connsiteX1" fmla="*/ 92011 w 92011"/>
                <a:gd name="connsiteY1" fmla="*/ 33909 h 92011"/>
                <a:gd name="connsiteX2" fmla="*/ 92011 w 92011"/>
                <a:gd name="connsiteY2" fmla="*/ 0 h 92011"/>
                <a:gd name="connsiteX3" fmla="*/ 0 w 92011"/>
                <a:gd name="connsiteY3" fmla="*/ 92012 h 92011"/>
              </a:gdLst>
              <a:ahLst/>
              <a:cxnLst>
                <a:cxn ang="0">
                  <a:pos x="connsiteX0" y="connsiteY0"/>
                </a:cxn>
                <a:cxn ang="0">
                  <a:pos x="connsiteX1" y="connsiteY1"/>
                </a:cxn>
                <a:cxn ang="0">
                  <a:pos x="connsiteX2" y="connsiteY2"/>
                </a:cxn>
                <a:cxn ang="0">
                  <a:pos x="connsiteX3" y="connsiteY3"/>
                </a:cxn>
              </a:cxnLst>
              <a:rect l="l" t="t" r="r" b="b"/>
              <a:pathLst>
                <a:path w="92011" h="92011">
                  <a:moveTo>
                    <a:pt x="33814" y="92012"/>
                  </a:moveTo>
                  <a:lnTo>
                    <a:pt x="92011" y="33909"/>
                  </a:lnTo>
                  <a:lnTo>
                    <a:pt x="92011" y="0"/>
                  </a:lnTo>
                  <a:lnTo>
                    <a:pt x="0" y="92012"/>
                  </a:lnTo>
                  <a:close/>
                </a:path>
              </a:pathLst>
            </a:custGeom>
            <a:grpFill/>
            <a:ln w="9525" cap="flat">
              <a:noFill/>
              <a:prstDash val="solid"/>
              <a:miter/>
            </a:ln>
          </p:spPr>
          <p:txBody>
            <a:bodyPr rtlCol="0" anchor="ctr"/>
            <a:lstStyle/>
            <a:p>
              <a:endParaRPr lang="en-GB"/>
            </a:p>
          </p:txBody>
        </p:sp>
        <p:sp>
          <p:nvSpPr>
            <p:cNvPr id="36" name="任意多边形: 形状 35">
              <a:extLst>
                <a:ext uri="{FF2B5EF4-FFF2-40B4-BE49-F238E27FC236}">
                  <a16:creationId xmlns:a16="http://schemas.microsoft.com/office/drawing/2014/main" id="{2FA13677-8149-4F72-B231-925EF0745867}"/>
                </a:ext>
              </a:extLst>
            </p:cNvPr>
            <p:cNvSpPr/>
            <p:nvPr/>
          </p:nvSpPr>
          <p:spPr>
            <a:xfrm>
              <a:off x="-1083009" y="-725750"/>
              <a:ext cx="1625138" cy="2994864"/>
            </a:xfrm>
            <a:custGeom>
              <a:avLst/>
              <a:gdLst>
                <a:gd name="connsiteX0" fmla="*/ 0 w 671512"/>
                <a:gd name="connsiteY0" fmla="*/ 1237488 h 1237487"/>
                <a:gd name="connsiteX1" fmla="*/ 671513 w 671512"/>
                <a:gd name="connsiteY1" fmla="*/ 565976 h 1237487"/>
                <a:gd name="connsiteX2" fmla="*/ 671513 w 671512"/>
                <a:gd name="connsiteY2" fmla="*/ 0 h 1237487"/>
                <a:gd name="connsiteX3" fmla="*/ 0 w 671512"/>
                <a:gd name="connsiteY3" fmla="*/ 671608 h 1237487"/>
              </a:gdLst>
              <a:ahLst/>
              <a:cxnLst>
                <a:cxn ang="0">
                  <a:pos x="connsiteX0" y="connsiteY0"/>
                </a:cxn>
                <a:cxn ang="0">
                  <a:pos x="connsiteX1" y="connsiteY1"/>
                </a:cxn>
                <a:cxn ang="0">
                  <a:pos x="connsiteX2" y="connsiteY2"/>
                </a:cxn>
                <a:cxn ang="0">
                  <a:pos x="connsiteX3" y="connsiteY3"/>
                </a:cxn>
              </a:cxnLst>
              <a:rect l="l" t="t" r="r" b="b"/>
              <a:pathLst>
                <a:path w="671512" h="1237487">
                  <a:moveTo>
                    <a:pt x="0" y="1237488"/>
                  </a:moveTo>
                  <a:lnTo>
                    <a:pt x="671513" y="565976"/>
                  </a:lnTo>
                  <a:lnTo>
                    <a:pt x="671513" y="0"/>
                  </a:lnTo>
                  <a:lnTo>
                    <a:pt x="0" y="671608"/>
                  </a:lnTo>
                  <a:close/>
                </a:path>
              </a:pathLst>
            </a:custGeom>
            <a:grpFill/>
            <a:ln w="9525" cap="flat">
              <a:noFill/>
              <a:prstDash val="solid"/>
              <a:miter/>
            </a:ln>
          </p:spPr>
          <p:txBody>
            <a:bodyPr rtlCol="0" anchor="ctr"/>
            <a:lstStyle/>
            <a:p>
              <a:endParaRPr lang="en-GB"/>
            </a:p>
          </p:txBody>
        </p:sp>
        <p:sp>
          <p:nvSpPr>
            <p:cNvPr id="37" name="任意多边形: 形状 36">
              <a:extLst>
                <a:ext uri="{FF2B5EF4-FFF2-40B4-BE49-F238E27FC236}">
                  <a16:creationId xmlns:a16="http://schemas.microsoft.com/office/drawing/2014/main" id="{E8B71ED5-264F-46DD-872B-C284AFA45EC2}"/>
                </a:ext>
              </a:extLst>
            </p:cNvPr>
            <p:cNvSpPr/>
            <p:nvPr/>
          </p:nvSpPr>
          <p:spPr>
            <a:xfrm>
              <a:off x="-1083009" y="288292"/>
              <a:ext cx="1508728" cy="1508728"/>
            </a:xfrm>
            <a:custGeom>
              <a:avLst/>
              <a:gdLst>
                <a:gd name="connsiteX0" fmla="*/ 0 w 623411"/>
                <a:gd name="connsiteY0" fmla="*/ 623411 h 623411"/>
                <a:gd name="connsiteX1" fmla="*/ 623411 w 623411"/>
                <a:gd name="connsiteY1" fmla="*/ 0 h 623411"/>
                <a:gd name="connsiteX2" fmla="*/ 211550 w 623411"/>
                <a:gd name="connsiteY2" fmla="*/ 0 h 623411"/>
                <a:gd name="connsiteX3" fmla="*/ 0 w 623411"/>
                <a:gd name="connsiteY3" fmla="*/ 211550 h 623411"/>
              </a:gdLst>
              <a:ahLst/>
              <a:cxnLst>
                <a:cxn ang="0">
                  <a:pos x="connsiteX0" y="connsiteY0"/>
                </a:cxn>
                <a:cxn ang="0">
                  <a:pos x="connsiteX1" y="connsiteY1"/>
                </a:cxn>
                <a:cxn ang="0">
                  <a:pos x="connsiteX2" y="connsiteY2"/>
                </a:cxn>
                <a:cxn ang="0">
                  <a:pos x="connsiteX3" y="connsiteY3"/>
                </a:cxn>
              </a:cxnLst>
              <a:rect l="l" t="t" r="r" b="b"/>
              <a:pathLst>
                <a:path w="623411" h="623411">
                  <a:moveTo>
                    <a:pt x="0" y="623411"/>
                  </a:moveTo>
                  <a:lnTo>
                    <a:pt x="623411" y="0"/>
                  </a:lnTo>
                  <a:lnTo>
                    <a:pt x="211550" y="0"/>
                  </a:lnTo>
                  <a:lnTo>
                    <a:pt x="0" y="211550"/>
                  </a:lnTo>
                  <a:close/>
                </a:path>
              </a:pathLst>
            </a:custGeom>
            <a:grpFill/>
            <a:ln w="9525" cap="flat">
              <a:noFill/>
              <a:prstDash val="solid"/>
              <a:miter/>
            </a:ln>
          </p:spPr>
          <p:txBody>
            <a:bodyPr rtlCol="0" anchor="ctr"/>
            <a:lstStyle/>
            <a:p>
              <a:endParaRPr lang="en-GB"/>
            </a:p>
          </p:txBody>
        </p:sp>
        <p:sp>
          <p:nvSpPr>
            <p:cNvPr id="38" name="任意多边形: 形状 37">
              <a:extLst>
                <a:ext uri="{FF2B5EF4-FFF2-40B4-BE49-F238E27FC236}">
                  <a16:creationId xmlns:a16="http://schemas.microsoft.com/office/drawing/2014/main" id="{99FE1E02-6138-417F-8C8D-159B9D05ADD4}"/>
                </a:ext>
              </a:extLst>
            </p:cNvPr>
            <p:cNvSpPr/>
            <p:nvPr/>
          </p:nvSpPr>
          <p:spPr>
            <a:xfrm>
              <a:off x="-1083009" y="-917999"/>
              <a:ext cx="2160627" cy="2160395"/>
            </a:xfrm>
            <a:custGeom>
              <a:avLst/>
              <a:gdLst>
                <a:gd name="connsiteX0" fmla="*/ 272320 w 892778"/>
                <a:gd name="connsiteY0" fmla="*/ 0 h 892682"/>
                <a:gd name="connsiteX1" fmla="*/ 0 w 892778"/>
                <a:gd name="connsiteY1" fmla="*/ 272320 h 892682"/>
                <a:gd name="connsiteX2" fmla="*/ 0 w 892778"/>
                <a:gd name="connsiteY2" fmla="*/ 892683 h 892682"/>
                <a:gd name="connsiteX3" fmla="*/ 892778 w 892778"/>
                <a:gd name="connsiteY3" fmla="*/ 0 h 892682"/>
              </a:gdLst>
              <a:ahLst/>
              <a:cxnLst>
                <a:cxn ang="0">
                  <a:pos x="connsiteX0" y="connsiteY0"/>
                </a:cxn>
                <a:cxn ang="0">
                  <a:pos x="connsiteX1" y="connsiteY1"/>
                </a:cxn>
                <a:cxn ang="0">
                  <a:pos x="connsiteX2" y="connsiteY2"/>
                </a:cxn>
                <a:cxn ang="0">
                  <a:pos x="connsiteX3" y="connsiteY3"/>
                </a:cxn>
              </a:cxnLst>
              <a:rect l="l" t="t" r="r" b="b"/>
              <a:pathLst>
                <a:path w="892778" h="892682">
                  <a:moveTo>
                    <a:pt x="272320" y="0"/>
                  </a:moveTo>
                  <a:lnTo>
                    <a:pt x="0" y="272320"/>
                  </a:lnTo>
                  <a:lnTo>
                    <a:pt x="0" y="892683"/>
                  </a:lnTo>
                  <a:lnTo>
                    <a:pt x="892778" y="0"/>
                  </a:lnTo>
                  <a:close/>
                </a:path>
              </a:pathLst>
            </a:custGeom>
            <a:grpFill/>
            <a:ln w="9525" cap="flat">
              <a:noFill/>
              <a:prstDash val="solid"/>
              <a:miter/>
            </a:ln>
          </p:spPr>
          <p:txBody>
            <a:bodyPr rtlCol="0" anchor="ctr"/>
            <a:lstStyle/>
            <a:p>
              <a:endParaRPr lang="en-GB"/>
            </a:p>
          </p:txBody>
        </p:sp>
        <p:sp>
          <p:nvSpPr>
            <p:cNvPr id="39" name="任意多边形: 形状 38">
              <a:extLst>
                <a:ext uri="{FF2B5EF4-FFF2-40B4-BE49-F238E27FC236}">
                  <a16:creationId xmlns:a16="http://schemas.microsoft.com/office/drawing/2014/main" id="{DC40CF76-6318-4A7B-A1E5-B61D3CD47322}"/>
                </a:ext>
              </a:extLst>
            </p:cNvPr>
            <p:cNvSpPr/>
            <p:nvPr/>
          </p:nvSpPr>
          <p:spPr>
            <a:xfrm>
              <a:off x="870616" y="-617868"/>
              <a:ext cx="597728" cy="597728"/>
            </a:xfrm>
            <a:custGeom>
              <a:avLst/>
              <a:gdLst>
                <a:gd name="connsiteX0" fmla="*/ 156115 w 246983"/>
                <a:gd name="connsiteY0" fmla="*/ 0 h 246983"/>
                <a:gd name="connsiteX1" fmla="*/ 0 w 246983"/>
                <a:gd name="connsiteY1" fmla="*/ 156210 h 246983"/>
                <a:gd name="connsiteX2" fmla="*/ 0 w 246983"/>
                <a:gd name="connsiteY2" fmla="*/ 246983 h 246983"/>
                <a:gd name="connsiteX3" fmla="*/ 246983 w 246983"/>
                <a:gd name="connsiteY3" fmla="*/ 0 h 246983"/>
              </a:gdLst>
              <a:ahLst/>
              <a:cxnLst>
                <a:cxn ang="0">
                  <a:pos x="connsiteX0" y="connsiteY0"/>
                </a:cxn>
                <a:cxn ang="0">
                  <a:pos x="connsiteX1" y="connsiteY1"/>
                </a:cxn>
                <a:cxn ang="0">
                  <a:pos x="connsiteX2" y="connsiteY2"/>
                </a:cxn>
                <a:cxn ang="0">
                  <a:pos x="connsiteX3" y="connsiteY3"/>
                </a:cxn>
              </a:cxnLst>
              <a:rect l="l" t="t" r="r" b="b"/>
              <a:pathLst>
                <a:path w="246983" h="246983">
                  <a:moveTo>
                    <a:pt x="156115" y="0"/>
                  </a:moveTo>
                  <a:lnTo>
                    <a:pt x="0" y="156210"/>
                  </a:lnTo>
                  <a:lnTo>
                    <a:pt x="0" y="246983"/>
                  </a:lnTo>
                  <a:lnTo>
                    <a:pt x="246983" y="0"/>
                  </a:lnTo>
                  <a:close/>
                </a:path>
              </a:pathLst>
            </a:custGeom>
            <a:grpFill/>
            <a:ln w="9525" cap="flat">
              <a:noFill/>
              <a:prstDash val="solid"/>
              <a:miter/>
            </a:ln>
          </p:spPr>
          <p:txBody>
            <a:bodyPr rtlCol="0" anchor="ctr"/>
            <a:lstStyle/>
            <a:p>
              <a:endParaRPr lang="en-GB"/>
            </a:p>
          </p:txBody>
        </p:sp>
        <p:sp>
          <p:nvSpPr>
            <p:cNvPr id="40" name="任意多边形: 形状 39">
              <a:extLst>
                <a:ext uri="{FF2B5EF4-FFF2-40B4-BE49-F238E27FC236}">
                  <a16:creationId xmlns:a16="http://schemas.microsoft.com/office/drawing/2014/main" id="{97793644-CF02-4CFC-B078-0300116E5447}"/>
                </a:ext>
              </a:extLst>
            </p:cNvPr>
            <p:cNvSpPr/>
            <p:nvPr/>
          </p:nvSpPr>
          <p:spPr>
            <a:xfrm>
              <a:off x="332820" y="-891491"/>
              <a:ext cx="156519" cy="156289"/>
            </a:xfrm>
            <a:custGeom>
              <a:avLst/>
              <a:gdLst>
                <a:gd name="connsiteX0" fmla="*/ 40958 w 64674"/>
                <a:gd name="connsiteY0" fmla="*/ 0 h 64579"/>
                <a:gd name="connsiteX1" fmla="*/ 0 w 64674"/>
                <a:gd name="connsiteY1" fmla="*/ 40862 h 64579"/>
                <a:gd name="connsiteX2" fmla="*/ 0 w 64674"/>
                <a:gd name="connsiteY2" fmla="*/ 64580 h 64579"/>
                <a:gd name="connsiteX3" fmla="*/ 64675 w 64674"/>
                <a:gd name="connsiteY3" fmla="*/ 0 h 64579"/>
              </a:gdLst>
              <a:ahLst/>
              <a:cxnLst>
                <a:cxn ang="0">
                  <a:pos x="connsiteX0" y="connsiteY0"/>
                </a:cxn>
                <a:cxn ang="0">
                  <a:pos x="connsiteX1" y="connsiteY1"/>
                </a:cxn>
                <a:cxn ang="0">
                  <a:pos x="connsiteX2" y="connsiteY2"/>
                </a:cxn>
                <a:cxn ang="0">
                  <a:pos x="connsiteX3" y="connsiteY3"/>
                </a:cxn>
              </a:cxnLst>
              <a:rect l="l" t="t" r="r" b="b"/>
              <a:pathLst>
                <a:path w="64674" h="64579">
                  <a:moveTo>
                    <a:pt x="40958" y="0"/>
                  </a:moveTo>
                  <a:lnTo>
                    <a:pt x="0" y="40862"/>
                  </a:lnTo>
                  <a:lnTo>
                    <a:pt x="0" y="64580"/>
                  </a:lnTo>
                  <a:lnTo>
                    <a:pt x="64675" y="0"/>
                  </a:lnTo>
                  <a:close/>
                </a:path>
              </a:pathLst>
            </a:custGeom>
            <a:grpFill/>
            <a:ln w="9525" cap="flat">
              <a:noFill/>
              <a:prstDash val="solid"/>
              <a:miter/>
            </a:ln>
          </p:spPr>
          <p:txBody>
            <a:bodyPr rtlCol="0" anchor="ctr"/>
            <a:lstStyle/>
            <a:p>
              <a:endParaRPr lang="en-GB"/>
            </a:p>
          </p:txBody>
        </p:sp>
        <p:sp>
          <p:nvSpPr>
            <p:cNvPr id="41" name="任意多边形: 形状 40">
              <a:extLst>
                <a:ext uri="{FF2B5EF4-FFF2-40B4-BE49-F238E27FC236}">
                  <a16:creationId xmlns:a16="http://schemas.microsoft.com/office/drawing/2014/main" id="{8BF5CD80-E38C-4590-A0C1-A940432FE654}"/>
                </a:ext>
              </a:extLst>
            </p:cNvPr>
            <p:cNvSpPr/>
            <p:nvPr/>
          </p:nvSpPr>
          <p:spPr>
            <a:xfrm>
              <a:off x="-1083009" y="-917999"/>
              <a:ext cx="577672" cy="2371551"/>
            </a:xfrm>
            <a:custGeom>
              <a:avLst/>
              <a:gdLst>
                <a:gd name="connsiteX0" fmla="*/ 95441 w 238696"/>
                <a:gd name="connsiteY0" fmla="*/ 0 h 979932"/>
                <a:gd name="connsiteX1" fmla="*/ 0 w 238696"/>
                <a:gd name="connsiteY1" fmla="*/ 95345 h 979932"/>
                <a:gd name="connsiteX2" fmla="*/ 0 w 238696"/>
                <a:gd name="connsiteY2" fmla="*/ 979932 h 979932"/>
                <a:gd name="connsiteX3" fmla="*/ 238697 w 238696"/>
                <a:gd name="connsiteY3" fmla="*/ 741236 h 979932"/>
                <a:gd name="connsiteX4" fmla="*/ 238697 w 238696"/>
                <a:gd name="connsiteY4" fmla="*/ 0 h 979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6" h="979932">
                  <a:moveTo>
                    <a:pt x="95441" y="0"/>
                  </a:moveTo>
                  <a:lnTo>
                    <a:pt x="0" y="95345"/>
                  </a:lnTo>
                  <a:lnTo>
                    <a:pt x="0" y="979932"/>
                  </a:lnTo>
                  <a:lnTo>
                    <a:pt x="238697" y="741236"/>
                  </a:lnTo>
                  <a:lnTo>
                    <a:pt x="238697" y="0"/>
                  </a:lnTo>
                  <a:close/>
                </a:path>
              </a:pathLst>
            </a:custGeom>
            <a:grpFill/>
            <a:ln w="9525" cap="flat">
              <a:noFill/>
              <a:prstDash val="solid"/>
              <a:miter/>
            </a:ln>
          </p:spPr>
          <p:txBody>
            <a:bodyPr rtlCol="0" anchor="ctr"/>
            <a:lstStyle/>
            <a:p>
              <a:endParaRPr lang="en-GB"/>
            </a:p>
          </p:txBody>
        </p:sp>
        <p:sp>
          <p:nvSpPr>
            <p:cNvPr id="42" name="任意多边形: 形状 41">
              <a:extLst>
                <a:ext uri="{FF2B5EF4-FFF2-40B4-BE49-F238E27FC236}">
                  <a16:creationId xmlns:a16="http://schemas.microsoft.com/office/drawing/2014/main" id="{C935EFC7-9A26-424B-8189-E4F4C086B192}"/>
                </a:ext>
              </a:extLst>
            </p:cNvPr>
            <p:cNvSpPr/>
            <p:nvPr/>
          </p:nvSpPr>
          <p:spPr>
            <a:xfrm>
              <a:off x="-1059727" y="-917999"/>
              <a:ext cx="372974" cy="82294"/>
            </a:xfrm>
            <a:custGeom>
              <a:avLst/>
              <a:gdLst>
                <a:gd name="connsiteX0" fmla="*/ 34004 w 154114"/>
                <a:gd name="connsiteY0" fmla="*/ 0 h 34004"/>
                <a:gd name="connsiteX1" fmla="*/ 0 w 154114"/>
                <a:gd name="connsiteY1" fmla="*/ 34004 h 34004"/>
                <a:gd name="connsiteX2" fmla="*/ 120110 w 154114"/>
                <a:gd name="connsiteY2" fmla="*/ 34004 h 34004"/>
                <a:gd name="connsiteX3" fmla="*/ 154115 w 154114"/>
                <a:gd name="connsiteY3" fmla="*/ 0 h 34004"/>
              </a:gdLst>
              <a:ahLst/>
              <a:cxnLst>
                <a:cxn ang="0">
                  <a:pos x="connsiteX0" y="connsiteY0"/>
                </a:cxn>
                <a:cxn ang="0">
                  <a:pos x="connsiteX1" y="connsiteY1"/>
                </a:cxn>
                <a:cxn ang="0">
                  <a:pos x="connsiteX2" y="connsiteY2"/>
                </a:cxn>
                <a:cxn ang="0">
                  <a:pos x="connsiteX3" y="connsiteY3"/>
                </a:cxn>
              </a:cxnLst>
              <a:rect l="l" t="t" r="r" b="b"/>
              <a:pathLst>
                <a:path w="154114" h="34004">
                  <a:moveTo>
                    <a:pt x="34004" y="0"/>
                  </a:moveTo>
                  <a:lnTo>
                    <a:pt x="0" y="34004"/>
                  </a:lnTo>
                  <a:lnTo>
                    <a:pt x="120110" y="34004"/>
                  </a:lnTo>
                  <a:lnTo>
                    <a:pt x="154115" y="0"/>
                  </a:lnTo>
                  <a:close/>
                </a:path>
              </a:pathLst>
            </a:custGeom>
            <a:grpFill/>
            <a:ln w="9525" cap="flat">
              <a:noFill/>
              <a:prstDash val="solid"/>
              <a:miter/>
            </a:ln>
          </p:spPr>
          <p:txBody>
            <a:bodyPr rtlCol="0" anchor="ctr"/>
            <a:lstStyle/>
            <a:p>
              <a:endParaRPr lang="en-GB"/>
            </a:p>
          </p:txBody>
        </p:sp>
        <p:sp>
          <p:nvSpPr>
            <p:cNvPr id="43" name="任意多边形: 形状 42">
              <a:extLst>
                <a:ext uri="{FF2B5EF4-FFF2-40B4-BE49-F238E27FC236}">
                  <a16:creationId xmlns:a16="http://schemas.microsoft.com/office/drawing/2014/main" id="{41F30919-0695-469A-BF81-A4E7E6A76005}"/>
                </a:ext>
              </a:extLst>
            </p:cNvPr>
            <p:cNvSpPr/>
            <p:nvPr/>
          </p:nvSpPr>
          <p:spPr>
            <a:xfrm>
              <a:off x="-794403" y="-917999"/>
              <a:ext cx="1330537" cy="425532"/>
            </a:xfrm>
            <a:custGeom>
              <a:avLst/>
              <a:gdLst>
                <a:gd name="connsiteX0" fmla="*/ 175927 w 549782"/>
                <a:gd name="connsiteY0" fmla="*/ 0 h 175831"/>
                <a:gd name="connsiteX1" fmla="*/ 0 w 549782"/>
                <a:gd name="connsiteY1" fmla="*/ 175832 h 175831"/>
                <a:gd name="connsiteX2" fmla="*/ 373856 w 549782"/>
                <a:gd name="connsiteY2" fmla="*/ 175832 h 175831"/>
                <a:gd name="connsiteX3" fmla="*/ 549783 w 549782"/>
                <a:gd name="connsiteY3" fmla="*/ 0 h 175831"/>
              </a:gdLst>
              <a:ahLst/>
              <a:cxnLst>
                <a:cxn ang="0">
                  <a:pos x="connsiteX0" y="connsiteY0"/>
                </a:cxn>
                <a:cxn ang="0">
                  <a:pos x="connsiteX1" y="connsiteY1"/>
                </a:cxn>
                <a:cxn ang="0">
                  <a:pos x="connsiteX2" y="connsiteY2"/>
                </a:cxn>
                <a:cxn ang="0">
                  <a:pos x="connsiteX3" y="connsiteY3"/>
                </a:cxn>
              </a:cxnLst>
              <a:rect l="l" t="t" r="r" b="b"/>
              <a:pathLst>
                <a:path w="549782" h="175831">
                  <a:moveTo>
                    <a:pt x="175927" y="0"/>
                  </a:moveTo>
                  <a:lnTo>
                    <a:pt x="0" y="175832"/>
                  </a:lnTo>
                  <a:lnTo>
                    <a:pt x="373856" y="175832"/>
                  </a:lnTo>
                  <a:lnTo>
                    <a:pt x="549783" y="0"/>
                  </a:lnTo>
                  <a:close/>
                </a:path>
              </a:pathLst>
            </a:custGeom>
            <a:grpFill/>
            <a:ln w="9525" cap="flat">
              <a:noFill/>
              <a:prstDash val="solid"/>
              <a:miter/>
            </a:ln>
          </p:spPr>
          <p:txBody>
            <a:bodyPr rtlCol="0" anchor="ctr"/>
            <a:lstStyle/>
            <a:p>
              <a:endParaRPr lang="en-GB"/>
            </a:p>
          </p:txBody>
        </p:sp>
        <p:sp>
          <p:nvSpPr>
            <p:cNvPr id="44" name="任意多边形: 形状 43">
              <a:extLst>
                <a:ext uri="{FF2B5EF4-FFF2-40B4-BE49-F238E27FC236}">
                  <a16:creationId xmlns:a16="http://schemas.microsoft.com/office/drawing/2014/main" id="{5D7E8E92-CDFC-419C-8CB5-D0069207C25F}"/>
                </a:ext>
              </a:extLst>
            </p:cNvPr>
            <p:cNvSpPr/>
            <p:nvPr/>
          </p:nvSpPr>
          <p:spPr>
            <a:xfrm>
              <a:off x="1265490" y="-917999"/>
              <a:ext cx="675181" cy="675181"/>
            </a:xfrm>
            <a:custGeom>
              <a:avLst/>
              <a:gdLst>
                <a:gd name="connsiteX0" fmla="*/ 0 w 278987"/>
                <a:gd name="connsiteY0" fmla="*/ 0 h 278987"/>
                <a:gd name="connsiteX1" fmla="*/ 0 w 278987"/>
                <a:gd name="connsiteY1" fmla="*/ 278987 h 278987"/>
                <a:gd name="connsiteX2" fmla="*/ 278987 w 278987"/>
                <a:gd name="connsiteY2" fmla="*/ 0 h 278987"/>
              </a:gdLst>
              <a:ahLst/>
              <a:cxnLst>
                <a:cxn ang="0">
                  <a:pos x="connsiteX0" y="connsiteY0"/>
                </a:cxn>
                <a:cxn ang="0">
                  <a:pos x="connsiteX1" y="connsiteY1"/>
                </a:cxn>
                <a:cxn ang="0">
                  <a:pos x="connsiteX2" y="connsiteY2"/>
                </a:cxn>
              </a:cxnLst>
              <a:rect l="l" t="t" r="r" b="b"/>
              <a:pathLst>
                <a:path w="278987" h="278987">
                  <a:moveTo>
                    <a:pt x="0" y="0"/>
                  </a:moveTo>
                  <a:lnTo>
                    <a:pt x="0" y="278987"/>
                  </a:lnTo>
                  <a:lnTo>
                    <a:pt x="278987" y="0"/>
                  </a:lnTo>
                  <a:close/>
                </a:path>
              </a:pathLst>
            </a:custGeom>
            <a:grpFill/>
            <a:ln w="9525" cap="flat">
              <a:noFill/>
              <a:prstDash val="solid"/>
              <a:miter/>
            </a:ln>
          </p:spPr>
          <p:txBody>
            <a:bodyPr rtlCol="0" anchor="ctr"/>
            <a:lstStyle/>
            <a:p>
              <a:endParaRPr lang="en-GB"/>
            </a:p>
          </p:txBody>
        </p:sp>
        <p:sp>
          <p:nvSpPr>
            <p:cNvPr id="45" name="任意多边形: 形状 44">
              <a:extLst>
                <a:ext uri="{FF2B5EF4-FFF2-40B4-BE49-F238E27FC236}">
                  <a16:creationId xmlns:a16="http://schemas.microsoft.com/office/drawing/2014/main" id="{FBB10ADC-848B-4227-859E-4199909AFE19}"/>
                </a:ext>
              </a:extLst>
            </p:cNvPr>
            <p:cNvSpPr/>
            <p:nvPr/>
          </p:nvSpPr>
          <p:spPr>
            <a:xfrm>
              <a:off x="-1083009" y="-614180"/>
              <a:ext cx="777068" cy="776838"/>
            </a:xfrm>
            <a:custGeom>
              <a:avLst/>
              <a:gdLst>
                <a:gd name="connsiteX0" fmla="*/ 0 w 321087"/>
                <a:gd name="connsiteY0" fmla="*/ 320993 h 320992"/>
                <a:gd name="connsiteX1" fmla="*/ 321088 w 321087"/>
                <a:gd name="connsiteY1" fmla="*/ 0 h 320992"/>
                <a:gd name="connsiteX2" fmla="*/ 200692 w 321087"/>
                <a:gd name="connsiteY2" fmla="*/ 0 h 320992"/>
                <a:gd name="connsiteX3" fmla="*/ 0 w 321087"/>
                <a:gd name="connsiteY3" fmla="*/ 200692 h 320992"/>
              </a:gdLst>
              <a:ahLst/>
              <a:cxnLst>
                <a:cxn ang="0">
                  <a:pos x="connsiteX0" y="connsiteY0"/>
                </a:cxn>
                <a:cxn ang="0">
                  <a:pos x="connsiteX1" y="connsiteY1"/>
                </a:cxn>
                <a:cxn ang="0">
                  <a:pos x="connsiteX2" y="connsiteY2"/>
                </a:cxn>
                <a:cxn ang="0">
                  <a:pos x="connsiteX3" y="connsiteY3"/>
                </a:cxn>
              </a:cxnLst>
              <a:rect l="l" t="t" r="r" b="b"/>
              <a:pathLst>
                <a:path w="321087" h="320992">
                  <a:moveTo>
                    <a:pt x="0" y="320993"/>
                  </a:moveTo>
                  <a:lnTo>
                    <a:pt x="321088" y="0"/>
                  </a:lnTo>
                  <a:lnTo>
                    <a:pt x="200692" y="0"/>
                  </a:lnTo>
                  <a:lnTo>
                    <a:pt x="0" y="200692"/>
                  </a:lnTo>
                  <a:close/>
                </a:path>
              </a:pathLst>
            </a:custGeom>
            <a:grpFill/>
            <a:ln w="9525" cap="flat">
              <a:noFill/>
              <a:prstDash val="solid"/>
              <a:miter/>
            </a:ln>
          </p:spPr>
          <p:txBody>
            <a:bodyPr rtlCol="0" anchor="ctr"/>
            <a:lstStyle/>
            <a:p>
              <a:endParaRPr lang="en-GB"/>
            </a:p>
          </p:txBody>
        </p:sp>
        <p:sp>
          <p:nvSpPr>
            <p:cNvPr id="46" name="任意多边形: 形状 45">
              <a:extLst>
                <a:ext uri="{FF2B5EF4-FFF2-40B4-BE49-F238E27FC236}">
                  <a16:creationId xmlns:a16="http://schemas.microsoft.com/office/drawing/2014/main" id="{BF21E6A6-38FD-4ADA-B8B9-7105A6D38BA8}"/>
                </a:ext>
              </a:extLst>
            </p:cNvPr>
            <p:cNvSpPr/>
            <p:nvPr/>
          </p:nvSpPr>
          <p:spPr>
            <a:xfrm>
              <a:off x="-875774" y="-917999"/>
              <a:ext cx="1385863" cy="1385631"/>
            </a:xfrm>
            <a:custGeom>
              <a:avLst/>
              <a:gdLst>
                <a:gd name="connsiteX0" fmla="*/ 312420 w 572643"/>
                <a:gd name="connsiteY0" fmla="*/ 0 h 572547"/>
                <a:gd name="connsiteX1" fmla="*/ 0 w 572643"/>
                <a:gd name="connsiteY1" fmla="*/ 312325 h 572547"/>
                <a:gd name="connsiteX2" fmla="*/ 0 w 572643"/>
                <a:gd name="connsiteY2" fmla="*/ 572548 h 572547"/>
                <a:gd name="connsiteX3" fmla="*/ 572643 w 572643"/>
                <a:gd name="connsiteY3" fmla="*/ 0 h 572547"/>
              </a:gdLst>
              <a:ahLst/>
              <a:cxnLst>
                <a:cxn ang="0">
                  <a:pos x="connsiteX0" y="connsiteY0"/>
                </a:cxn>
                <a:cxn ang="0">
                  <a:pos x="connsiteX1" y="connsiteY1"/>
                </a:cxn>
                <a:cxn ang="0">
                  <a:pos x="connsiteX2" y="connsiteY2"/>
                </a:cxn>
                <a:cxn ang="0">
                  <a:pos x="connsiteX3" y="connsiteY3"/>
                </a:cxn>
              </a:cxnLst>
              <a:rect l="l" t="t" r="r" b="b"/>
              <a:pathLst>
                <a:path w="572643" h="572547">
                  <a:moveTo>
                    <a:pt x="312420" y="0"/>
                  </a:moveTo>
                  <a:lnTo>
                    <a:pt x="0" y="312325"/>
                  </a:lnTo>
                  <a:lnTo>
                    <a:pt x="0" y="572548"/>
                  </a:lnTo>
                  <a:lnTo>
                    <a:pt x="572643" y="0"/>
                  </a:lnTo>
                  <a:close/>
                </a:path>
              </a:pathLst>
            </a:custGeom>
            <a:grpFill/>
            <a:ln w="9525" cap="flat">
              <a:noFill/>
              <a:prstDash val="solid"/>
              <a:miter/>
            </a:ln>
          </p:spPr>
          <p:txBody>
            <a:bodyPr rtlCol="0" anchor="ctr"/>
            <a:lstStyle/>
            <a:p>
              <a:endParaRPr lang="en-GB"/>
            </a:p>
          </p:txBody>
        </p:sp>
        <p:sp>
          <p:nvSpPr>
            <p:cNvPr id="47" name="任意多边形: 形状 46">
              <a:extLst>
                <a:ext uri="{FF2B5EF4-FFF2-40B4-BE49-F238E27FC236}">
                  <a16:creationId xmlns:a16="http://schemas.microsoft.com/office/drawing/2014/main" id="{53C71421-A6FF-4475-ADFB-E5F6D5A8AD21}"/>
                </a:ext>
              </a:extLst>
            </p:cNvPr>
            <p:cNvSpPr/>
            <p:nvPr/>
          </p:nvSpPr>
          <p:spPr>
            <a:xfrm>
              <a:off x="1582221" y="-1005135"/>
              <a:ext cx="567300" cy="567300"/>
            </a:xfrm>
            <a:custGeom>
              <a:avLst/>
              <a:gdLst>
                <a:gd name="connsiteX0" fmla="*/ 94583 w 234410"/>
                <a:gd name="connsiteY0" fmla="*/ 0 h 234410"/>
                <a:gd name="connsiteX1" fmla="*/ 0 w 234410"/>
                <a:gd name="connsiteY1" fmla="*/ 94583 h 234410"/>
                <a:gd name="connsiteX2" fmla="*/ 0 w 234410"/>
                <a:gd name="connsiteY2" fmla="*/ 234410 h 234410"/>
                <a:gd name="connsiteX3" fmla="*/ 234410 w 234410"/>
                <a:gd name="connsiteY3" fmla="*/ 0 h 234410"/>
              </a:gdLst>
              <a:ahLst/>
              <a:cxnLst>
                <a:cxn ang="0">
                  <a:pos x="connsiteX0" y="connsiteY0"/>
                </a:cxn>
                <a:cxn ang="0">
                  <a:pos x="connsiteX1" y="connsiteY1"/>
                </a:cxn>
                <a:cxn ang="0">
                  <a:pos x="connsiteX2" y="connsiteY2"/>
                </a:cxn>
                <a:cxn ang="0">
                  <a:pos x="connsiteX3" y="connsiteY3"/>
                </a:cxn>
              </a:cxnLst>
              <a:rect l="l" t="t" r="r" b="b"/>
              <a:pathLst>
                <a:path w="234410" h="234410">
                  <a:moveTo>
                    <a:pt x="94583" y="0"/>
                  </a:moveTo>
                  <a:lnTo>
                    <a:pt x="0" y="94583"/>
                  </a:lnTo>
                  <a:lnTo>
                    <a:pt x="0" y="234410"/>
                  </a:lnTo>
                  <a:lnTo>
                    <a:pt x="234410" y="0"/>
                  </a:lnTo>
                  <a:close/>
                </a:path>
              </a:pathLst>
            </a:custGeom>
            <a:grpFill/>
            <a:ln w="9525" cap="flat">
              <a:noFill/>
              <a:prstDash val="solid"/>
              <a:miter/>
            </a:ln>
          </p:spPr>
          <p:txBody>
            <a:bodyPr rtlCol="0" anchor="ctr"/>
            <a:lstStyle/>
            <a:p>
              <a:endParaRPr lang="en-GB"/>
            </a:p>
          </p:txBody>
        </p:sp>
      </p:grpSp>
      <p:sp>
        <p:nvSpPr>
          <p:cNvPr id="7" name="文本占位符 6">
            <a:extLst>
              <a:ext uri="{FF2B5EF4-FFF2-40B4-BE49-F238E27FC236}">
                <a16:creationId xmlns:a16="http://schemas.microsoft.com/office/drawing/2014/main" id="{C2320649-ACD7-42E9-A261-E6ED46ACB452}"/>
              </a:ext>
            </a:extLst>
          </p:cNvPr>
          <p:cNvSpPr>
            <a:spLocks noGrp="1"/>
          </p:cNvSpPr>
          <p:nvPr>
            <p:ph type="body" sz="quarter" idx="13"/>
          </p:nvPr>
        </p:nvSpPr>
        <p:spPr>
          <a:xfrm>
            <a:off x="1953624" y="1777424"/>
            <a:ext cx="9565275" cy="1643062"/>
          </a:xfrm>
        </p:spPr>
        <p:txBody>
          <a:bodyPr vert="horz" lIns="91440" tIns="45720" rIns="91440" bIns="45720" rtlCol="0" anchor="b">
            <a:normAutofit/>
          </a:bodyPr>
          <a:lstStyle>
            <a:lvl1pPr marL="0" indent="0">
              <a:buNone/>
              <a:defRPr lang="en-US" altLang="zh-CN" sz="4400" b="1" smtClean="0">
                <a:latin typeface="+mj-lt"/>
                <a:ea typeface="+mj-ea"/>
                <a:cs typeface="+mj-cs"/>
              </a:defRPr>
            </a:lvl1pPr>
            <a:lvl2pPr marL="457200" indent="0">
              <a:buNone/>
              <a:defRPr lang="en-US" altLang="zh-CN" smtClean="0"/>
            </a:lvl2pPr>
            <a:lvl3pPr>
              <a:defRPr lang="en-US" altLang="zh-CN" smtClean="0"/>
            </a:lvl3pPr>
            <a:lvl4pPr>
              <a:defRPr lang="en-US" altLang="zh-CN" smtClean="0"/>
            </a:lvl4pPr>
            <a:lvl5pPr>
              <a:defRPr lang="zh-CN" altLang="en-US"/>
            </a:lvl5pPr>
          </a:lstStyle>
          <a:p>
            <a:pPr marL="228600" lvl="0" indent="-228600" defTabSz="914354">
              <a:spcBef>
                <a:spcPct val="0"/>
              </a:spcBef>
            </a:pPr>
            <a:r>
              <a:rPr lang="en-US" altLang="zh-CN" dirty="0"/>
              <a:t>Click to edit Master text styles</a:t>
            </a:r>
          </a:p>
        </p:txBody>
      </p:sp>
      <p:sp>
        <p:nvSpPr>
          <p:cNvPr id="8" name="文本占位符 7">
            <a:extLst>
              <a:ext uri="{FF2B5EF4-FFF2-40B4-BE49-F238E27FC236}">
                <a16:creationId xmlns:a16="http://schemas.microsoft.com/office/drawing/2014/main" id="{DC428848-58C6-4501-8214-B803889F273E}"/>
              </a:ext>
            </a:extLst>
          </p:cNvPr>
          <p:cNvSpPr>
            <a:spLocks noGrp="1"/>
          </p:cNvSpPr>
          <p:nvPr>
            <p:ph type="body" sz="quarter" idx="14" hasCustomPrompt="1"/>
          </p:nvPr>
        </p:nvSpPr>
        <p:spPr>
          <a:xfrm>
            <a:off x="1953624" y="5558378"/>
            <a:ext cx="9565275"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p>
        </p:txBody>
      </p:sp>
      <p:sp>
        <p:nvSpPr>
          <p:cNvPr id="9" name="文本占位符 8">
            <a:extLst>
              <a:ext uri="{FF2B5EF4-FFF2-40B4-BE49-F238E27FC236}">
                <a16:creationId xmlns:a16="http://schemas.microsoft.com/office/drawing/2014/main" id="{A01EED25-4D2A-435D-A5F9-01DCC2F07486}"/>
              </a:ext>
            </a:extLst>
          </p:cNvPr>
          <p:cNvSpPr>
            <a:spLocks noGrp="1"/>
          </p:cNvSpPr>
          <p:nvPr>
            <p:ph type="body" sz="quarter" idx="15" hasCustomPrompt="1"/>
          </p:nvPr>
        </p:nvSpPr>
        <p:spPr>
          <a:xfrm>
            <a:off x="1953624" y="5854649"/>
            <a:ext cx="9565275"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OfficePLUS</a:t>
            </a:r>
            <a:endParaRPr lang="en-US" altLang="en-US" dirty="0"/>
          </a:p>
        </p:txBody>
      </p:sp>
    </p:spTree>
    <p:extLst>
      <p:ext uri="{BB962C8B-B14F-4D97-AF65-F5344CB8AC3E}">
        <p14:creationId xmlns:p14="http://schemas.microsoft.com/office/powerpoint/2010/main" val="3444805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9307103-D92B-4D3C-B386-9FD58793CACA}"/>
              </a:ext>
            </a:extLst>
          </p:cNvPr>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354"/>
            <a:r>
              <a:rPr lang="en-US" altLang="zh-CN"/>
              <a:t>Click to edit Master title style</a:t>
            </a:r>
            <a:endParaRPr lang="zh-CN" altLang="en-US" dirty="0"/>
          </a:p>
        </p:txBody>
      </p:sp>
      <p:sp>
        <p:nvSpPr>
          <p:cNvPr id="3" name="文本占位符 2">
            <a:extLst>
              <a:ext uri="{FF2B5EF4-FFF2-40B4-BE49-F238E27FC236}">
                <a16:creationId xmlns:a16="http://schemas.microsoft.com/office/drawing/2014/main" id="{0F8920D0-E0E5-40BB-AEDA-3D7A0909240E}"/>
              </a:ext>
            </a:extLst>
          </p:cNvPr>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5" name="页脚占位符 4">
            <a:extLst>
              <a:ext uri="{FF2B5EF4-FFF2-40B4-BE49-F238E27FC236}">
                <a16:creationId xmlns:a16="http://schemas.microsoft.com/office/drawing/2014/main" id="{10B16C00-AE39-4635-9F10-B7233D2AC2F8}"/>
              </a:ext>
            </a:extLst>
          </p:cNvPr>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a:extLst>
              <a:ext uri="{FF2B5EF4-FFF2-40B4-BE49-F238E27FC236}">
                <a16:creationId xmlns:a16="http://schemas.microsoft.com/office/drawing/2014/main" id="{0C12D871-753D-4991-B44B-EFAE9F8682B5}"/>
              </a:ext>
            </a:extLst>
          </p:cNvPr>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3EBAC152-C384-4126-A41C-02F34DED3069}" type="datetime1">
              <a:rPr lang="zh-CN" altLang="en-US" smtClean="0"/>
              <a:t>2025/1/13</a:t>
            </a:fld>
            <a:endParaRPr lang="en-US" altLang="zh-CN"/>
          </a:p>
        </p:txBody>
      </p:sp>
      <p:sp>
        <p:nvSpPr>
          <p:cNvPr id="6" name="灯片编号占位符 5">
            <a:extLst>
              <a:ext uri="{FF2B5EF4-FFF2-40B4-BE49-F238E27FC236}">
                <a16:creationId xmlns:a16="http://schemas.microsoft.com/office/drawing/2014/main" id="{6D23E9ED-4E00-42D1-BFBF-5EBD27D29806}"/>
              </a:ext>
            </a:extLst>
          </p:cNvPr>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pPr/>
              <a:t>‹#›</a:t>
            </a:fld>
            <a:endParaRPr lang="en-US" altLang="zh-CN"/>
          </a:p>
        </p:txBody>
      </p:sp>
    </p:spTree>
    <p:extLst>
      <p:ext uri="{BB962C8B-B14F-4D97-AF65-F5344CB8AC3E}">
        <p14:creationId xmlns:p14="http://schemas.microsoft.com/office/powerpoint/2010/main" val="1467915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1" r:id="rId4"/>
    <p:sldLayoutId id="2147483654" r:id="rId5"/>
    <p:sldLayoutId id="2147483655" r:id="rId6"/>
    <p:sldLayoutId id="2147483656" r:id="rId7"/>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a:extLst>
              <a:ext uri="{FF2B5EF4-FFF2-40B4-BE49-F238E27FC236}">
                <a16:creationId xmlns:a16="http://schemas.microsoft.com/office/drawing/2014/main" id="{6C2532AA-A647-48FF-8A25-36777AF5B18D}"/>
              </a:ext>
            </a:extLst>
          </p:cNvPr>
          <p:cNvSpPr>
            <a:spLocks noGrp="1"/>
          </p:cNvSpPr>
          <p:nvPr>
            <p:ph type="ctrTitle"/>
          </p:nvPr>
        </p:nvSpPr>
        <p:spPr>
          <a:xfrm>
            <a:off x="3268133" y="3013026"/>
            <a:ext cx="5655734" cy="831947"/>
          </a:xfrm>
        </p:spPr>
        <p:txBody>
          <a:bodyPr/>
          <a:lstStyle/>
          <a:p>
            <a:r>
              <a:rPr lang="zh-CN" altLang="en-US" dirty="0"/>
              <a:t>第</a:t>
            </a:r>
            <a:r>
              <a:rPr lang="en-US" altLang="zh-CN" dirty="0"/>
              <a:t>1</a:t>
            </a:r>
            <a:r>
              <a:rPr lang="zh-CN" altLang="en-US" dirty="0"/>
              <a:t>章 包装设计概述</a:t>
            </a:r>
          </a:p>
        </p:txBody>
      </p:sp>
    </p:spTree>
    <p:extLst>
      <p:ext uri="{BB962C8B-B14F-4D97-AF65-F5344CB8AC3E}">
        <p14:creationId xmlns:p14="http://schemas.microsoft.com/office/powerpoint/2010/main" val="1421421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88A9A0-C8D7-FEEC-FAF3-DE103893207C}"/>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9CD2893-1CE4-0F4F-4F66-1B299265C858}"/>
              </a:ext>
            </a:extLst>
          </p:cNvPr>
          <p:cNvSpPr>
            <a:spLocks noGrp="1"/>
          </p:cNvSpPr>
          <p:nvPr>
            <p:ph type="sldNum" sz="quarter" idx="12"/>
          </p:nvPr>
        </p:nvSpPr>
        <p:spPr/>
        <p:txBody>
          <a:bodyPr/>
          <a:lstStyle/>
          <a:p>
            <a:fld id="{7F65B630-C7FF-41C0-9923-C5E5E29EED81}" type="slidenum">
              <a:rPr lang="en-GB" smtClean="0"/>
              <a:pPr/>
              <a:t>10</a:t>
            </a:fld>
            <a:endParaRPr lang="en-GB"/>
          </a:p>
        </p:txBody>
      </p:sp>
      <p:sp>
        <p:nvSpPr>
          <p:cNvPr id="3" name="标题 2">
            <a:extLst>
              <a:ext uri="{FF2B5EF4-FFF2-40B4-BE49-F238E27FC236}">
                <a16:creationId xmlns:a16="http://schemas.microsoft.com/office/drawing/2014/main" id="{7FE6FF66-E941-8BE5-B616-EFD998156EF9}"/>
              </a:ext>
            </a:extLst>
          </p:cNvPr>
          <p:cNvSpPr>
            <a:spLocks noGrp="1"/>
          </p:cNvSpPr>
          <p:nvPr>
            <p:ph type="title"/>
          </p:nvPr>
        </p:nvSpPr>
        <p:spPr>
          <a:xfrm>
            <a:off x="660400" y="496710"/>
            <a:ext cx="10858500" cy="531989"/>
          </a:xfrm>
        </p:spPr>
        <p:txBody>
          <a:bodyPr/>
          <a:lstStyle/>
          <a:p>
            <a:r>
              <a:rPr lang="en-US" altLang="zh-CN" dirty="0"/>
              <a:t>1.1.3 </a:t>
            </a:r>
            <a:r>
              <a:rPr lang="zh-CN" altLang="en-US" dirty="0"/>
              <a:t>包装的种类</a:t>
            </a:r>
          </a:p>
        </p:txBody>
      </p:sp>
      <p:sp>
        <p:nvSpPr>
          <p:cNvPr id="6" name="文本框 5">
            <a:extLst>
              <a:ext uri="{FF2B5EF4-FFF2-40B4-BE49-F238E27FC236}">
                <a16:creationId xmlns:a16="http://schemas.microsoft.com/office/drawing/2014/main" id="{244EDF13-3183-B150-441A-1E6A8A5D0915}"/>
              </a:ext>
            </a:extLst>
          </p:cNvPr>
          <p:cNvSpPr txBox="1"/>
          <p:nvPr/>
        </p:nvSpPr>
        <p:spPr>
          <a:xfrm>
            <a:off x="660400" y="1249263"/>
            <a:ext cx="10717388" cy="2862322"/>
          </a:xfrm>
          <a:prstGeom prst="rect">
            <a:avLst/>
          </a:prstGeom>
          <a:noFill/>
        </p:spPr>
        <p:txBody>
          <a:bodyPr wrap="square" rtlCol="0">
            <a:spAutoFit/>
          </a:bodyPr>
          <a:lstStyle/>
          <a:p>
            <a:r>
              <a:rPr lang="en-US" altLang="zh-CN" b="1" dirty="0"/>
              <a:t>3. </a:t>
            </a:r>
            <a:r>
              <a:rPr lang="zh-CN" altLang="en-US" b="1" dirty="0"/>
              <a:t>按包装尺度分类 </a:t>
            </a:r>
            <a:endParaRPr lang="en-US" altLang="zh-CN" b="1" dirty="0"/>
          </a:p>
          <a:p>
            <a:r>
              <a:rPr lang="zh-CN" altLang="en-US" dirty="0"/>
              <a:t>按包装尺度， 可以分为大包装、 中包装和小包装。</a:t>
            </a:r>
            <a:endParaRPr lang="en-US" altLang="zh-CN" dirty="0"/>
          </a:p>
          <a:p>
            <a:endParaRPr lang="en-US" altLang="zh-CN" dirty="0"/>
          </a:p>
          <a:p>
            <a:r>
              <a:rPr lang="en-US" altLang="zh-CN" b="1" dirty="0"/>
              <a:t>4. </a:t>
            </a:r>
            <a:r>
              <a:rPr lang="zh-CN" altLang="en-US" b="1" dirty="0"/>
              <a:t>按包装材料分类 </a:t>
            </a:r>
            <a:endParaRPr lang="en-US" altLang="zh-CN" b="1" dirty="0"/>
          </a:p>
          <a:p>
            <a:r>
              <a:rPr lang="zh-CN" altLang="en-US" dirty="0"/>
              <a:t>按包装材料，可以分为纸质包装、木质包装、塑料包装、玻璃包装、陶瓷包装、金属包 装、纤维织物包装、天然材料包装、复合材料包装等。</a:t>
            </a:r>
            <a:endParaRPr lang="en-US" altLang="zh-CN" dirty="0"/>
          </a:p>
          <a:p>
            <a:endParaRPr lang="en-US" altLang="zh-CN" dirty="0"/>
          </a:p>
          <a:p>
            <a:r>
              <a:rPr lang="en-US" altLang="zh-CN" b="1" dirty="0"/>
              <a:t>5. </a:t>
            </a:r>
            <a:r>
              <a:rPr lang="zh-CN" altLang="en-US" b="1" dirty="0"/>
              <a:t>按包装工艺分类 </a:t>
            </a:r>
            <a:endParaRPr lang="en-US" altLang="zh-CN" b="1" dirty="0"/>
          </a:p>
          <a:p>
            <a:r>
              <a:rPr lang="zh-CN" altLang="en-US" dirty="0"/>
              <a:t>按包装工艺技术， 可以分为一般包装、缓冲包装、喷雾气式包装、真空吸塑包装、防水 包装、充气包装、压缩包装、软包装等。</a:t>
            </a:r>
          </a:p>
        </p:txBody>
      </p:sp>
    </p:spTree>
    <p:extLst>
      <p:ext uri="{BB962C8B-B14F-4D97-AF65-F5344CB8AC3E}">
        <p14:creationId xmlns:p14="http://schemas.microsoft.com/office/powerpoint/2010/main" val="428516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8C520-0005-BB94-1202-992B9876D142}"/>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187A323-363E-AB57-DF77-1B008D2B3E43}"/>
              </a:ext>
            </a:extLst>
          </p:cNvPr>
          <p:cNvSpPr>
            <a:spLocks noGrp="1"/>
          </p:cNvSpPr>
          <p:nvPr>
            <p:ph type="sldNum" sz="quarter" idx="12"/>
          </p:nvPr>
        </p:nvSpPr>
        <p:spPr/>
        <p:txBody>
          <a:bodyPr/>
          <a:lstStyle/>
          <a:p>
            <a:fld id="{7F65B630-C7FF-41C0-9923-C5E5E29EED81}" type="slidenum">
              <a:rPr lang="en-GB" smtClean="0"/>
              <a:pPr/>
              <a:t>11</a:t>
            </a:fld>
            <a:endParaRPr lang="en-GB"/>
          </a:p>
        </p:txBody>
      </p:sp>
      <p:sp>
        <p:nvSpPr>
          <p:cNvPr id="3" name="标题 2">
            <a:extLst>
              <a:ext uri="{FF2B5EF4-FFF2-40B4-BE49-F238E27FC236}">
                <a16:creationId xmlns:a16="http://schemas.microsoft.com/office/drawing/2014/main" id="{292C469C-B5F9-E97A-D693-064834C619FF}"/>
              </a:ext>
            </a:extLst>
          </p:cNvPr>
          <p:cNvSpPr>
            <a:spLocks noGrp="1"/>
          </p:cNvSpPr>
          <p:nvPr>
            <p:ph type="title"/>
          </p:nvPr>
        </p:nvSpPr>
        <p:spPr>
          <a:xfrm>
            <a:off x="660400" y="496710"/>
            <a:ext cx="10858500" cy="531989"/>
          </a:xfrm>
        </p:spPr>
        <p:txBody>
          <a:bodyPr/>
          <a:lstStyle/>
          <a:p>
            <a:r>
              <a:rPr lang="en-US" altLang="zh-CN" dirty="0"/>
              <a:t>1.1.4 </a:t>
            </a:r>
            <a:r>
              <a:rPr lang="zh-CN" altLang="en-US" dirty="0"/>
              <a:t>包装的作用</a:t>
            </a:r>
          </a:p>
        </p:txBody>
      </p:sp>
      <p:sp>
        <p:nvSpPr>
          <p:cNvPr id="6" name="文本框 5">
            <a:extLst>
              <a:ext uri="{FF2B5EF4-FFF2-40B4-BE49-F238E27FC236}">
                <a16:creationId xmlns:a16="http://schemas.microsoft.com/office/drawing/2014/main" id="{760EDEB6-338A-249B-6FEB-CC0CBE657DE5}"/>
              </a:ext>
            </a:extLst>
          </p:cNvPr>
          <p:cNvSpPr txBox="1"/>
          <p:nvPr/>
        </p:nvSpPr>
        <p:spPr>
          <a:xfrm>
            <a:off x="660400" y="1472963"/>
            <a:ext cx="10717388" cy="1754326"/>
          </a:xfrm>
          <a:prstGeom prst="rect">
            <a:avLst/>
          </a:prstGeom>
          <a:noFill/>
        </p:spPr>
        <p:txBody>
          <a:bodyPr wrap="square" rtlCol="0">
            <a:spAutoFit/>
          </a:bodyPr>
          <a:lstStyle/>
          <a:p>
            <a:r>
              <a:rPr lang="zh-CN" altLang="en-US" dirty="0"/>
              <a:t>一种事物的诞生，必定有其与众不同之处，也必定起着某种作用。包装设计的主要作用 是保护、美化和宣传产品。但从更细致的角度来分析，包装的主要作用包括以下几个方面： </a:t>
            </a:r>
            <a:endParaRPr lang="en-US" altLang="zh-CN" dirty="0"/>
          </a:p>
          <a:p>
            <a:endParaRPr lang="en-US" altLang="zh-CN" dirty="0"/>
          </a:p>
          <a:p>
            <a:pPr marL="342900" indent="-342900">
              <a:buAutoNum type="arabicPeriod"/>
            </a:pPr>
            <a:r>
              <a:rPr lang="zh-CN" altLang="en-US" b="1" dirty="0"/>
              <a:t>保护商品 </a:t>
            </a:r>
            <a:endParaRPr lang="en-US" altLang="zh-CN" b="1" dirty="0"/>
          </a:p>
          <a:p>
            <a:r>
              <a:rPr lang="zh-CN" altLang="en-US" dirty="0"/>
              <a:t>保护商品是包装设计最基本的作用之一，可以使商品免受日晒、风吹、雨淋和灰尘沾染等自然因素的侵袭，防止机械损伤、挥发、渗漏、融化、沾污、碰撞、挤压及散失等，如图 </a:t>
            </a:r>
            <a:r>
              <a:rPr lang="en-US" altLang="zh-CN" dirty="0"/>
              <a:t>1.12</a:t>
            </a:r>
            <a:r>
              <a:rPr lang="zh-CN" altLang="en-US" dirty="0"/>
              <a:t>所示。</a:t>
            </a:r>
          </a:p>
        </p:txBody>
      </p:sp>
      <p:pic>
        <p:nvPicPr>
          <p:cNvPr id="5" name="图片 4">
            <a:extLst>
              <a:ext uri="{FF2B5EF4-FFF2-40B4-BE49-F238E27FC236}">
                <a16:creationId xmlns:a16="http://schemas.microsoft.com/office/drawing/2014/main" id="{D1C75380-9EC0-39D0-0D83-B4319966C79D}"/>
              </a:ext>
            </a:extLst>
          </p:cNvPr>
          <p:cNvPicPr>
            <a:picLocks noChangeAspect="1"/>
          </p:cNvPicPr>
          <p:nvPr/>
        </p:nvPicPr>
        <p:blipFill>
          <a:blip r:embed="rId2"/>
          <a:stretch>
            <a:fillRect/>
          </a:stretch>
        </p:blipFill>
        <p:spPr>
          <a:xfrm>
            <a:off x="2361679" y="3504171"/>
            <a:ext cx="7468642" cy="2657846"/>
          </a:xfrm>
          <a:prstGeom prst="rect">
            <a:avLst/>
          </a:prstGeom>
        </p:spPr>
      </p:pic>
    </p:spTree>
    <p:extLst>
      <p:ext uri="{BB962C8B-B14F-4D97-AF65-F5344CB8AC3E}">
        <p14:creationId xmlns:p14="http://schemas.microsoft.com/office/powerpoint/2010/main" val="1466564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10E48F-DC30-377E-7936-425BA7CA5265}"/>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793BD28-55C6-1D02-40BF-C9B85BB9C843}"/>
              </a:ext>
            </a:extLst>
          </p:cNvPr>
          <p:cNvSpPr>
            <a:spLocks noGrp="1"/>
          </p:cNvSpPr>
          <p:nvPr>
            <p:ph type="sldNum" sz="quarter" idx="12"/>
          </p:nvPr>
        </p:nvSpPr>
        <p:spPr/>
        <p:txBody>
          <a:bodyPr/>
          <a:lstStyle/>
          <a:p>
            <a:fld id="{7F65B630-C7FF-41C0-9923-C5E5E29EED81}" type="slidenum">
              <a:rPr lang="en-GB" smtClean="0"/>
              <a:pPr/>
              <a:t>12</a:t>
            </a:fld>
            <a:endParaRPr lang="en-GB"/>
          </a:p>
        </p:txBody>
      </p:sp>
      <p:sp>
        <p:nvSpPr>
          <p:cNvPr id="3" name="标题 2">
            <a:extLst>
              <a:ext uri="{FF2B5EF4-FFF2-40B4-BE49-F238E27FC236}">
                <a16:creationId xmlns:a16="http://schemas.microsoft.com/office/drawing/2014/main" id="{C64FC2A2-B5C8-0781-2B65-49EF211A72E6}"/>
              </a:ext>
            </a:extLst>
          </p:cNvPr>
          <p:cNvSpPr>
            <a:spLocks noGrp="1"/>
          </p:cNvSpPr>
          <p:nvPr>
            <p:ph type="title"/>
          </p:nvPr>
        </p:nvSpPr>
        <p:spPr>
          <a:xfrm>
            <a:off x="660400" y="496710"/>
            <a:ext cx="10858500" cy="531989"/>
          </a:xfrm>
        </p:spPr>
        <p:txBody>
          <a:bodyPr/>
          <a:lstStyle/>
          <a:p>
            <a:r>
              <a:rPr lang="en-US" altLang="zh-CN" dirty="0"/>
              <a:t>1.1.4 </a:t>
            </a:r>
            <a:r>
              <a:rPr lang="zh-CN" altLang="en-US" dirty="0"/>
              <a:t>包装的作用</a:t>
            </a:r>
          </a:p>
        </p:txBody>
      </p:sp>
      <p:sp>
        <p:nvSpPr>
          <p:cNvPr id="6" name="文本框 5">
            <a:extLst>
              <a:ext uri="{FF2B5EF4-FFF2-40B4-BE49-F238E27FC236}">
                <a16:creationId xmlns:a16="http://schemas.microsoft.com/office/drawing/2014/main" id="{E24CF2F3-874F-DFE2-75E5-9DACA0E088F4}"/>
              </a:ext>
            </a:extLst>
          </p:cNvPr>
          <p:cNvSpPr txBox="1"/>
          <p:nvPr/>
        </p:nvSpPr>
        <p:spPr>
          <a:xfrm>
            <a:off x="660400" y="1710029"/>
            <a:ext cx="10717388" cy="2862322"/>
          </a:xfrm>
          <a:prstGeom prst="rect">
            <a:avLst/>
          </a:prstGeom>
          <a:noFill/>
        </p:spPr>
        <p:txBody>
          <a:bodyPr wrap="square" rtlCol="0">
            <a:spAutoFit/>
          </a:bodyPr>
          <a:lstStyle/>
          <a:p>
            <a:r>
              <a:rPr lang="en-US" altLang="zh-CN" b="1" dirty="0"/>
              <a:t>2. </a:t>
            </a:r>
            <a:r>
              <a:rPr lang="zh-CN" altLang="en-US" b="1" dirty="0"/>
              <a:t>实现和增加商品价值</a:t>
            </a:r>
            <a:endParaRPr lang="en-US" altLang="zh-CN" b="1" dirty="0"/>
          </a:p>
          <a:p>
            <a:r>
              <a:rPr lang="zh-CN" altLang="en-US" dirty="0"/>
              <a:t>包装是可以更好地实现商品的自身价值并增加其价值的一种手段。从实际生活中可以发 现，精美包装的商品往往比普通包装的商品更吸引人们的关注，起到信息传达和宣传的作用</a:t>
            </a:r>
            <a:endParaRPr lang="en-US" altLang="zh-CN" dirty="0"/>
          </a:p>
          <a:p>
            <a:endParaRPr lang="en-US" altLang="zh-CN" dirty="0"/>
          </a:p>
          <a:p>
            <a:r>
              <a:rPr lang="en-US" altLang="zh-CN" b="1" dirty="0"/>
              <a:t>3. </a:t>
            </a:r>
            <a:r>
              <a:rPr lang="zh-CN" altLang="en-US" b="1" dirty="0"/>
              <a:t>方便管理 </a:t>
            </a:r>
            <a:endParaRPr lang="en-US" altLang="zh-CN" b="1" dirty="0"/>
          </a:p>
          <a:p>
            <a:r>
              <a:rPr lang="zh-CN" altLang="en-US" dirty="0"/>
              <a:t>包装有利于商品管理，为商品的各个流通环节带来便利，如装卸、盘点、码垛、发货、 收货、转运和销售计数等。 </a:t>
            </a:r>
            <a:endParaRPr lang="en-US" altLang="zh-CN" dirty="0"/>
          </a:p>
          <a:p>
            <a:endParaRPr lang="en-US" altLang="zh-CN" dirty="0"/>
          </a:p>
          <a:p>
            <a:r>
              <a:rPr lang="en-US" altLang="zh-CN" b="1" dirty="0"/>
              <a:t>4. </a:t>
            </a:r>
            <a:r>
              <a:rPr lang="zh-CN" altLang="en-US" b="1" dirty="0"/>
              <a:t>防伪 </a:t>
            </a:r>
            <a:endParaRPr lang="en-US" altLang="zh-CN" b="1" dirty="0"/>
          </a:p>
          <a:p>
            <a:r>
              <a:rPr lang="zh-CN" altLang="en-US" dirty="0"/>
              <a:t>包装防伪涉及采用多种技术和策略防止伪造和仿冒，以确保商品的真实性和品牌的信 誉。</a:t>
            </a:r>
          </a:p>
        </p:txBody>
      </p:sp>
    </p:spTree>
    <p:extLst>
      <p:ext uri="{BB962C8B-B14F-4D97-AF65-F5344CB8AC3E}">
        <p14:creationId xmlns:p14="http://schemas.microsoft.com/office/powerpoint/2010/main" val="34638862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37E445-8506-6828-00ED-C3DB6A9DE5C0}"/>
            </a:ext>
          </a:extLst>
        </p:cNvPr>
        <p:cNvGrpSpPr/>
        <p:nvPr/>
      </p:nvGrpSpPr>
      <p:grpSpPr>
        <a:xfrm>
          <a:off x="0" y="0"/>
          <a:ext cx="0" cy="0"/>
          <a:chOff x="0" y="0"/>
          <a:chExt cx="0" cy="0"/>
        </a:xfrm>
      </p:grpSpPr>
      <p:sp>
        <p:nvSpPr>
          <p:cNvPr id="4" name="标题 3">
            <a:extLst>
              <a:ext uri="{FF2B5EF4-FFF2-40B4-BE49-F238E27FC236}">
                <a16:creationId xmlns:a16="http://schemas.microsoft.com/office/drawing/2014/main" id="{D2DC69AD-3AA4-011E-1F7A-ECB3310708A8}"/>
              </a:ext>
            </a:extLst>
          </p:cNvPr>
          <p:cNvSpPr>
            <a:spLocks noGrp="1"/>
          </p:cNvSpPr>
          <p:nvPr>
            <p:ph type="title"/>
          </p:nvPr>
        </p:nvSpPr>
        <p:spPr>
          <a:xfrm>
            <a:off x="3312429" y="3073654"/>
            <a:ext cx="3765703" cy="710692"/>
          </a:xfrm>
        </p:spPr>
        <p:txBody>
          <a:bodyPr/>
          <a:lstStyle/>
          <a:p>
            <a:r>
              <a:rPr lang="zh-CN" altLang="en-US" sz="4000" dirty="0"/>
              <a:t>包装设计的要素</a:t>
            </a:r>
          </a:p>
        </p:txBody>
      </p:sp>
      <p:sp>
        <p:nvSpPr>
          <p:cNvPr id="2" name="灯片编号占位符 1">
            <a:extLst>
              <a:ext uri="{FF2B5EF4-FFF2-40B4-BE49-F238E27FC236}">
                <a16:creationId xmlns:a16="http://schemas.microsoft.com/office/drawing/2014/main" id="{3AA78A60-B928-7074-5ABC-F4FB5DC12B22}"/>
              </a:ext>
            </a:extLst>
          </p:cNvPr>
          <p:cNvSpPr>
            <a:spLocks noGrp="1"/>
          </p:cNvSpPr>
          <p:nvPr>
            <p:ph type="sldNum" sz="quarter" idx="12"/>
          </p:nvPr>
        </p:nvSpPr>
        <p:spPr/>
        <p:txBody>
          <a:bodyPr/>
          <a:lstStyle/>
          <a:p>
            <a:fld id="{7F65B630-C7FF-41C0-9923-C5E5E29EED81}" type="slidenum">
              <a:rPr lang="zh-CN" altLang="en-US" smtClean="0"/>
              <a:pPr/>
              <a:t>13</a:t>
            </a:fld>
            <a:endParaRPr lang="zh-CN" altLang="en-US"/>
          </a:p>
        </p:txBody>
      </p:sp>
      <p:sp>
        <p:nvSpPr>
          <p:cNvPr id="8" name="文本占位符 7">
            <a:extLst>
              <a:ext uri="{FF2B5EF4-FFF2-40B4-BE49-F238E27FC236}">
                <a16:creationId xmlns:a16="http://schemas.microsoft.com/office/drawing/2014/main" id="{7CF1A591-7BC8-BCD9-6037-DB20F9AE715A}"/>
              </a:ext>
            </a:extLst>
          </p:cNvPr>
          <p:cNvSpPr>
            <a:spLocks noGrp="1"/>
          </p:cNvSpPr>
          <p:nvPr>
            <p:ph type="body" sz="quarter" idx="13"/>
          </p:nvPr>
        </p:nvSpPr>
        <p:spPr>
          <a:xfrm>
            <a:off x="7758326" y="2875002"/>
            <a:ext cx="1362874" cy="1107996"/>
          </a:xfrm>
        </p:spPr>
        <p:txBody>
          <a:bodyPr/>
          <a:lstStyle/>
          <a:p>
            <a:r>
              <a:rPr lang="en-GB" dirty="0"/>
              <a:t>1.2</a:t>
            </a:r>
          </a:p>
        </p:txBody>
      </p:sp>
    </p:spTree>
    <p:extLst>
      <p:ext uri="{BB962C8B-B14F-4D97-AF65-F5344CB8AC3E}">
        <p14:creationId xmlns:p14="http://schemas.microsoft.com/office/powerpoint/2010/main" val="1956833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F8D7DF-7094-1D50-4F65-9A3AFC368E72}"/>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485E949-3B09-5F18-647D-38C807C7CC45}"/>
              </a:ext>
            </a:extLst>
          </p:cNvPr>
          <p:cNvSpPr>
            <a:spLocks noGrp="1"/>
          </p:cNvSpPr>
          <p:nvPr>
            <p:ph type="sldNum" sz="quarter" idx="12"/>
          </p:nvPr>
        </p:nvSpPr>
        <p:spPr/>
        <p:txBody>
          <a:bodyPr/>
          <a:lstStyle/>
          <a:p>
            <a:fld id="{7F65B630-C7FF-41C0-9923-C5E5E29EED81}" type="slidenum">
              <a:rPr lang="en-GB" smtClean="0"/>
              <a:pPr/>
              <a:t>14</a:t>
            </a:fld>
            <a:endParaRPr lang="en-GB"/>
          </a:p>
        </p:txBody>
      </p:sp>
      <p:sp>
        <p:nvSpPr>
          <p:cNvPr id="3" name="标题 2">
            <a:extLst>
              <a:ext uri="{FF2B5EF4-FFF2-40B4-BE49-F238E27FC236}">
                <a16:creationId xmlns:a16="http://schemas.microsoft.com/office/drawing/2014/main" id="{0EE65EA3-FEEC-36DB-EC4B-9CBCCE467866}"/>
              </a:ext>
            </a:extLst>
          </p:cNvPr>
          <p:cNvSpPr>
            <a:spLocks noGrp="1"/>
          </p:cNvSpPr>
          <p:nvPr>
            <p:ph type="title"/>
          </p:nvPr>
        </p:nvSpPr>
        <p:spPr>
          <a:xfrm>
            <a:off x="660400" y="496710"/>
            <a:ext cx="10858500" cy="531989"/>
          </a:xfrm>
        </p:spPr>
        <p:txBody>
          <a:bodyPr/>
          <a:lstStyle/>
          <a:p>
            <a:r>
              <a:rPr lang="en-US" altLang="zh-CN" dirty="0"/>
              <a:t>1.2.1 </a:t>
            </a:r>
            <a:r>
              <a:rPr lang="zh-CN" altLang="en-US" dirty="0"/>
              <a:t>外形要素</a:t>
            </a:r>
          </a:p>
        </p:txBody>
      </p:sp>
      <p:sp>
        <p:nvSpPr>
          <p:cNvPr id="6" name="文本框 5">
            <a:extLst>
              <a:ext uri="{FF2B5EF4-FFF2-40B4-BE49-F238E27FC236}">
                <a16:creationId xmlns:a16="http://schemas.microsoft.com/office/drawing/2014/main" id="{771ADA98-00AA-8458-DB20-B787F0BC6927}"/>
              </a:ext>
            </a:extLst>
          </p:cNvPr>
          <p:cNvSpPr txBox="1"/>
          <p:nvPr/>
        </p:nvSpPr>
        <p:spPr>
          <a:xfrm>
            <a:off x="660400" y="1303629"/>
            <a:ext cx="10717388" cy="2308324"/>
          </a:xfrm>
          <a:prstGeom prst="rect">
            <a:avLst/>
          </a:prstGeom>
          <a:noFill/>
        </p:spPr>
        <p:txBody>
          <a:bodyPr wrap="square" rtlCol="0">
            <a:spAutoFit/>
          </a:bodyPr>
          <a:lstStyle/>
          <a:p>
            <a:r>
              <a:rPr lang="zh-CN" altLang="en-US" dirty="0"/>
              <a:t>包装的外形要素是指包装的形态构成，也可以称为“形态要素”，就是以一定的方法、 法则构成千变万化的形态，包括商品包装展示面的大小、尺寸和形状，即商品展示面的外形。</a:t>
            </a:r>
            <a:endParaRPr lang="en-US" altLang="zh-CN" dirty="0"/>
          </a:p>
          <a:p>
            <a:endParaRPr lang="en-US" altLang="zh-CN" dirty="0"/>
          </a:p>
          <a:p>
            <a:r>
              <a:rPr lang="zh-CN" altLang="en-US" dirty="0"/>
              <a:t>形态的要素包括点、线、面和体。包装的形态主要有圆柱体、长方体、圆锥体等各种形体，以及有关形体的组合及因不同切割构成的各种形态。</a:t>
            </a:r>
            <a:endParaRPr lang="en-US" altLang="zh-CN" dirty="0"/>
          </a:p>
          <a:p>
            <a:endParaRPr lang="en-US" altLang="zh-CN" dirty="0"/>
          </a:p>
          <a:p>
            <a:r>
              <a:rPr lang="zh-CN" altLang="en-US" dirty="0"/>
              <a:t>包装设计外形要素的形式美法则主要包括对称与均衡、稳定与轻巧、对比与调和、重复与 呼应、节奏与韵律、比拟与联想、比例与尺度和统一与变化等，如图</a:t>
            </a:r>
            <a:r>
              <a:rPr lang="en-US" altLang="zh-CN" dirty="0"/>
              <a:t>1.14</a:t>
            </a:r>
            <a:r>
              <a:rPr lang="zh-CN" altLang="en-US" dirty="0"/>
              <a:t>所示。</a:t>
            </a:r>
          </a:p>
        </p:txBody>
      </p:sp>
      <p:pic>
        <p:nvPicPr>
          <p:cNvPr id="5" name="图片 4">
            <a:extLst>
              <a:ext uri="{FF2B5EF4-FFF2-40B4-BE49-F238E27FC236}">
                <a16:creationId xmlns:a16="http://schemas.microsoft.com/office/drawing/2014/main" id="{3282189A-3EE6-2F04-9FB3-B60D13EC288D}"/>
              </a:ext>
            </a:extLst>
          </p:cNvPr>
          <p:cNvPicPr>
            <a:picLocks noChangeAspect="1"/>
          </p:cNvPicPr>
          <p:nvPr/>
        </p:nvPicPr>
        <p:blipFill>
          <a:blip r:embed="rId2"/>
          <a:stretch>
            <a:fillRect/>
          </a:stretch>
        </p:blipFill>
        <p:spPr>
          <a:xfrm>
            <a:off x="3123052" y="3773993"/>
            <a:ext cx="5945896" cy="2767917"/>
          </a:xfrm>
          <a:prstGeom prst="rect">
            <a:avLst/>
          </a:prstGeom>
        </p:spPr>
      </p:pic>
    </p:spTree>
    <p:extLst>
      <p:ext uri="{BB962C8B-B14F-4D97-AF65-F5344CB8AC3E}">
        <p14:creationId xmlns:p14="http://schemas.microsoft.com/office/powerpoint/2010/main" val="3471372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978F98-CC73-47F3-A7EC-82FCA989694C}"/>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8ADE85F-4B75-BC42-151B-FB2897A7D718}"/>
              </a:ext>
            </a:extLst>
          </p:cNvPr>
          <p:cNvSpPr>
            <a:spLocks noGrp="1"/>
          </p:cNvSpPr>
          <p:nvPr>
            <p:ph type="sldNum" sz="quarter" idx="12"/>
          </p:nvPr>
        </p:nvSpPr>
        <p:spPr/>
        <p:txBody>
          <a:bodyPr/>
          <a:lstStyle/>
          <a:p>
            <a:fld id="{7F65B630-C7FF-41C0-9923-C5E5E29EED81}" type="slidenum">
              <a:rPr lang="en-GB" smtClean="0"/>
              <a:pPr/>
              <a:t>15</a:t>
            </a:fld>
            <a:endParaRPr lang="en-GB"/>
          </a:p>
        </p:txBody>
      </p:sp>
      <p:sp>
        <p:nvSpPr>
          <p:cNvPr id="3" name="标题 2">
            <a:extLst>
              <a:ext uri="{FF2B5EF4-FFF2-40B4-BE49-F238E27FC236}">
                <a16:creationId xmlns:a16="http://schemas.microsoft.com/office/drawing/2014/main" id="{11D1BC12-E25C-36A3-5683-A0AF416AE9D9}"/>
              </a:ext>
            </a:extLst>
          </p:cNvPr>
          <p:cNvSpPr>
            <a:spLocks noGrp="1"/>
          </p:cNvSpPr>
          <p:nvPr>
            <p:ph type="title"/>
          </p:nvPr>
        </p:nvSpPr>
        <p:spPr>
          <a:xfrm>
            <a:off x="660400" y="496710"/>
            <a:ext cx="10858500" cy="531989"/>
          </a:xfrm>
        </p:spPr>
        <p:txBody>
          <a:bodyPr/>
          <a:lstStyle/>
          <a:p>
            <a:r>
              <a:rPr lang="en-US" altLang="zh-CN" dirty="0"/>
              <a:t>1.2.2 </a:t>
            </a:r>
            <a:r>
              <a:rPr lang="zh-CN" altLang="en-US" dirty="0"/>
              <a:t>构图要素</a:t>
            </a:r>
          </a:p>
        </p:txBody>
      </p:sp>
      <p:sp>
        <p:nvSpPr>
          <p:cNvPr id="6" name="文本框 5">
            <a:extLst>
              <a:ext uri="{FF2B5EF4-FFF2-40B4-BE49-F238E27FC236}">
                <a16:creationId xmlns:a16="http://schemas.microsoft.com/office/drawing/2014/main" id="{D454674B-0F57-8ABF-0E16-BA00B639355A}"/>
              </a:ext>
            </a:extLst>
          </p:cNvPr>
          <p:cNvSpPr txBox="1"/>
          <p:nvPr/>
        </p:nvSpPr>
        <p:spPr>
          <a:xfrm>
            <a:off x="660400" y="1472963"/>
            <a:ext cx="10717388" cy="1200329"/>
          </a:xfrm>
          <a:prstGeom prst="rect">
            <a:avLst/>
          </a:prstGeom>
          <a:noFill/>
        </p:spPr>
        <p:txBody>
          <a:bodyPr wrap="square" rtlCol="0">
            <a:spAutoFit/>
          </a:bodyPr>
          <a:lstStyle/>
          <a:p>
            <a:pPr marL="342900" indent="-342900">
              <a:buAutoNum type="arabicPeriod"/>
            </a:pPr>
            <a:r>
              <a:rPr lang="zh-CN" altLang="en-US" b="1" dirty="0"/>
              <a:t>标志设计 </a:t>
            </a:r>
            <a:endParaRPr lang="en-US" altLang="zh-CN" b="1" dirty="0"/>
          </a:p>
          <a:p>
            <a:r>
              <a:rPr lang="zh-CN" altLang="en-US" dirty="0"/>
              <a:t>企业、机构、商品和设施等的标志是一种特殊的视觉符号，其特点是由功能和形式决定 的。标志设计涉及政治、经济、法制和艺术等多个领域，属于工艺美术的范畴，要在相对较小 的空间里将需要传达的内容以简洁、概括的形式表现出来，并充分考虑受众是否可以理解其内 在的含义。</a:t>
            </a:r>
          </a:p>
        </p:txBody>
      </p:sp>
      <p:pic>
        <p:nvPicPr>
          <p:cNvPr id="5" name="图片 4">
            <a:extLst>
              <a:ext uri="{FF2B5EF4-FFF2-40B4-BE49-F238E27FC236}">
                <a16:creationId xmlns:a16="http://schemas.microsoft.com/office/drawing/2014/main" id="{93D128C1-FD3F-F6B0-5CEC-CB1EBA9367EF}"/>
              </a:ext>
            </a:extLst>
          </p:cNvPr>
          <p:cNvPicPr>
            <a:picLocks noChangeAspect="1"/>
          </p:cNvPicPr>
          <p:nvPr/>
        </p:nvPicPr>
        <p:blipFill>
          <a:blip r:embed="rId2"/>
          <a:stretch>
            <a:fillRect/>
          </a:stretch>
        </p:blipFill>
        <p:spPr>
          <a:xfrm>
            <a:off x="2194968" y="3117556"/>
            <a:ext cx="7802064" cy="2610214"/>
          </a:xfrm>
          <a:prstGeom prst="rect">
            <a:avLst/>
          </a:prstGeom>
        </p:spPr>
      </p:pic>
    </p:spTree>
    <p:extLst>
      <p:ext uri="{BB962C8B-B14F-4D97-AF65-F5344CB8AC3E}">
        <p14:creationId xmlns:p14="http://schemas.microsoft.com/office/powerpoint/2010/main" val="3585742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EE4F1-535A-E3E7-B054-FFBE843630B8}"/>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D1625E0-17AA-8A34-C31C-367939BB17D3}"/>
              </a:ext>
            </a:extLst>
          </p:cNvPr>
          <p:cNvSpPr>
            <a:spLocks noGrp="1"/>
          </p:cNvSpPr>
          <p:nvPr>
            <p:ph type="sldNum" sz="quarter" idx="12"/>
          </p:nvPr>
        </p:nvSpPr>
        <p:spPr/>
        <p:txBody>
          <a:bodyPr/>
          <a:lstStyle/>
          <a:p>
            <a:fld id="{7F65B630-C7FF-41C0-9923-C5E5E29EED81}" type="slidenum">
              <a:rPr lang="en-GB" smtClean="0"/>
              <a:pPr/>
              <a:t>16</a:t>
            </a:fld>
            <a:endParaRPr lang="en-GB"/>
          </a:p>
        </p:txBody>
      </p:sp>
      <p:sp>
        <p:nvSpPr>
          <p:cNvPr id="3" name="标题 2">
            <a:extLst>
              <a:ext uri="{FF2B5EF4-FFF2-40B4-BE49-F238E27FC236}">
                <a16:creationId xmlns:a16="http://schemas.microsoft.com/office/drawing/2014/main" id="{AEE41EF7-7263-321A-0D06-8A0F3B29C507}"/>
              </a:ext>
            </a:extLst>
          </p:cNvPr>
          <p:cNvSpPr>
            <a:spLocks noGrp="1"/>
          </p:cNvSpPr>
          <p:nvPr>
            <p:ph type="title"/>
          </p:nvPr>
        </p:nvSpPr>
        <p:spPr>
          <a:xfrm>
            <a:off x="660400" y="496710"/>
            <a:ext cx="10858500" cy="531989"/>
          </a:xfrm>
        </p:spPr>
        <p:txBody>
          <a:bodyPr/>
          <a:lstStyle/>
          <a:p>
            <a:r>
              <a:rPr lang="en-US" altLang="zh-CN" dirty="0"/>
              <a:t>1.2.2 </a:t>
            </a:r>
            <a:r>
              <a:rPr lang="zh-CN" altLang="en-US" dirty="0"/>
              <a:t>构图要素</a:t>
            </a:r>
          </a:p>
        </p:txBody>
      </p:sp>
      <p:sp>
        <p:nvSpPr>
          <p:cNvPr id="6" name="文本框 5">
            <a:extLst>
              <a:ext uri="{FF2B5EF4-FFF2-40B4-BE49-F238E27FC236}">
                <a16:creationId xmlns:a16="http://schemas.microsoft.com/office/drawing/2014/main" id="{7EA0AD50-DEE6-5CA8-9152-D4015B1D7A98}"/>
              </a:ext>
            </a:extLst>
          </p:cNvPr>
          <p:cNvSpPr txBox="1"/>
          <p:nvPr/>
        </p:nvSpPr>
        <p:spPr>
          <a:xfrm>
            <a:off x="660400" y="1472963"/>
            <a:ext cx="10717388" cy="1477328"/>
          </a:xfrm>
          <a:prstGeom prst="rect">
            <a:avLst/>
          </a:prstGeom>
          <a:noFill/>
        </p:spPr>
        <p:txBody>
          <a:bodyPr wrap="square" rtlCol="0">
            <a:spAutoFit/>
          </a:bodyPr>
          <a:lstStyle/>
          <a:p>
            <a:r>
              <a:rPr lang="en-US" altLang="zh-CN" b="1" dirty="0"/>
              <a:t>2. </a:t>
            </a:r>
            <a:r>
              <a:rPr lang="zh-CN" altLang="en-US" b="1" dirty="0"/>
              <a:t>图形设计 </a:t>
            </a:r>
            <a:endParaRPr lang="en-US" altLang="zh-CN" b="1" dirty="0"/>
          </a:p>
          <a:p>
            <a:r>
              <a:rPr lang="zh-CN" altLang="en-US" dirty="0"/>
              <a:t>包装设计中的图形设计主要是指产品形象和其他辅助装饰元素设计等。图形作为设计语 言之一，要从内、外两方面充分考虑其构成因素，从而以视觉形象的方式将信息传达给消费 者。这要求在创作过程中对图形设计准确定位，定位的过程也是对产品全面了解的过程，包括 对其性能、标志、品牌，以及同类产品的现状等多方面因素进行分析和研究。</a:t>
            </a:r>
          </a:p>
        </p:txBody>
      </p:sp>
      <p:pic>
        <p:nvPicPr>
          <p:cNvPr id="7" name="图片 6">
            <a:extLst>
              <a:ext uri="{FF2B5EF4-FFF2-40B4-BE49-F238E27FC236}">
                <a16:creationId xmlns:a16="http://schemas.microsoft.com/office/drawing/2014/main" id="{01B00B1F-02D0-345E-4883-BF47922BFAD2}"/>
              </a:ext>
            </a:extLst>
          </p:cNvPr>
          <p:cNvPicPr>
            <a:picLocks noChangeAspect="1"/>
          </p:cNvPicPr>
          <p:nvPr/>
        </p:nvPicPr>
        <p:blipFill>
          <a:blip r:embed="rId2"/>
          <a:stretch>
            <a:fillRect/>
          </a:stretch>
        </p:blipFill>
        <p:spPr>
          <a:xfrm>
            <a:off x="2190205" y="3394555"/>
            <a:ext cx="7811590" cy="2657846"/>
          </a:xfrm>
          <a:prstGeom prst="rect">
            <a:avLst/>
          </a:prstGeom>
        </p:spPr>
      </p:pic>
    </p:spTree>
    <p:extLst>
      <p:ext uri="{BB962C8B-B14F-4D97-AF65-F5344CB8AC3E}">
        <p14:creationId xmlns:p14="http://schemas.microsoft.com/office/powerpoint/2010/main" val="1168796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61810-2BF0-EC97-54D7-240AA293E193}"/>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16DBB44-98D9-0E3A-37E9-FBA5C2F9DBE7}"/>
              </a:ext>
            </a:extLst>
          </p:cNvPr>
          <p:cNvSpPr>
            <a:spLocks noGrp="1"/>
          </p:cNvSpPr>
          <p:nvPr>
            <p:ph type="sldNum" sz="quarter" idx="12"/>
          </p:nvPr>
        </p:nvSpPr>
        <p:spPr/>
        <p:txBody>
          <a:bodyPr/>
          <a:lstStyle/>
          <a:p>
            <a:fld id="{7F65B630-C7FF-41C0-9923-C5E5E29EED81}" type="slidenum">
              <a:rPr lang="en-GB" smtClean="0"/>
              <a:pPr/>
              <a:t>17</a:t>
            </a:fld>
            <a:endParaRPr lang="en-GB"/>
          </a:p>
        </p:txBody>
      </p:sp>
      <p:sp>
        <p:nvSpPr>
          <p:cNvPr id="3" name="标题 2">
            <a:extLst>
              <a:ext uri="{FF2B5EF4-FFF2-40B4-BE49-F238E27FC236}">
                <a16:creationId xmlns:a16="http://schemas.microsoft.com/office/drawing/2014/main" id="{3F800AA3-D59E-CF8B-B115-7BA30ACDC3F5}"/>
              </a:ext>
            </a:extLst>
          </p:cNvPr>
          <p:cNvSpPr>
            <a:spLocks noGrp="1"/>
          </p:cNvSpPr>
          <p:nvPr>
            <p:ph type="title"/>
          </p:nvPr>
        </p:nvSpPr>
        <p:spPr>
          <a:xfrm>
            <a:off x="660400" y="496710"/>
            <a:ext cx="10858500" cy="531989"/>
          </a:xfrm>
        </p:spPr>
        <p:txBody>
          <a:bodyPr/>
          <a:lstStyle/>
          <a:p>
            <a:r>
              <a:rPr lang="en-US" altLang="zh-CN" dirty="0"/>
              <a:t>1.2.2 </a:t>
            </a:r>
            <a:r>
              <a:rPr lang="zh-CN" altLang="en-US" dirty="0"/>
              <a:t>构图要素</a:t>
            </a:r>
          </a:p>
        </p:txBody>
      </p:sp>
      <p:sp>
        <p:nvSpPr>
          <p:cNvPr id="6" name="文本框 5">
            <a:extLst>
              <a:ext uri="{FF2B5EF4-FFF2-40B4-BE49-F238E27FC236}">
                <a16:creationId xmlns:a16="http://schemas.microsoft.com/office/drawing/2014/main" id="{105B1815-C69C-566E-1191-998F31AFD98D}"/>
              </a:ext>
            </a:extLst>
          </p:cNvPr>
          <p:cNvSpPr txBox="1"/>
          <p:nvPr/>
        </p:nvSpPr>
        <p:spPr>
          <a:xfrm>
            <a:off x="660400" y="1472963"/>
            <a:ext cx="10717388" cy="1754326"/>
          </a:xfrm>
          <a:prstGeom prst="rect">
            <a:avLst/>
          </a:prstGeom>
          <a:noFill/>
        </p:spPr>
        <p:txBody>
          <a:bodyPr wrap="square" rtlCol="0">
            <a:spAutoFit/>
          </a:bodyPr>
          <a:lstStyle/>
          <a:p>
            <a:r>
              <a:rPr lang="en-US" altLang="zh-CN" b="1" dirty="0"/>
              <a:t>3. </a:t>
            </a:r>
            <a:r>
              <a:rPr lang="zh-CN" altLang="en-US" b="1" dirty="0"/>
              <a:t>色彩设计 </a:t>
            </a:r>
            <a:endParaRPr lang="en-US" altLang="zh-CN" b="1" dirty="0"/>
          </a:p>
          <a:p>
            <a:r>
              <a:rPr lang="zh-CN" altLang="en-US" dirty="0"/>
              <a:t>色彩可以在包装设计中美化和突出产品，与整体构思、空间布局等有着紧密的联系。 </a:t>
            </a:r>
            <a:endParaRPr lang="en-US" altLang="zh-CN" dirty="0"/>
          </a:p>
          <a:p>
            <a:r>
              <a:rPr lang="zh-CN" altLang="en-US" dirty="0"/>
              <a:t>包装设计中的色彩运用，是根据大众对色彩的使用习惯和意象联想，对色彩进行高度的 夸张和变化，进而过滤和提炼的过程。此外，包装设计中的色彩运用会受到工艺、材料、用途 和销售地区等条件的限制。 </a:t>
            </a:r>
            <a:endParaRPr lang="en-US" altLang="zh-CN" dirty="0"/>
          </a:p>
          <a:p>
            <a:endParaRPr lang="en-US" altLang="zh-CN" dirty="0"/>
          </a:p>
          <a:p>
            <a:r>
              <a:rPr lang="zh-CN" altLang="en-US" dirty="0"/>
              <a:t>色彩分为有彩色和无彩色。</a:t>
            </a:r>
          </a:p>
        </p:txBody>
      </p:sp>
      <p:pic>
        <p:nvPicPr>
          <p:cNvPr id="5" name="图片 4">
            <a:extLst>
              <a:ext uri="{FF2B5EF4-FFF2-40B4-BE49-F238E27FC236}">
                <a16:creationId xmlns:a16="http://schemas.microsoft.com/office/drawing/2014/main" id="{706DEDDF-56E9-28CB-6B56-2EC5FCB4285F}"/>
              </a:ext>
            </a:extLst>
          </p:cNvPr>
          <p:cNvPicPr>
            <a:picLocks noChangeAspect="1"/>
          </p:cNvPicPr>
          <p:nvPr/>
        </p:nvPicPr>
        <p:blipFill>
          <a:blip r:embed="rId2"/>
          <a:stretch>
            <a:fillRect/>
          </a:stretch>
        </p:blipFill>
        <p:spPr>
          <a:xfrm>
            <a:off x="2623653" y="3630712"/>
            <a:ext cx="6944694" cy="2695951"/>
          </a:xfrm>
          <a:prstGeom prst="rect">
            <a:avLst/>
          </a:prstGeom>
        </p:spPr>
      </p:pic>
    </p:spTree>
    <p:extLst>
      <p:ext uri="{BB962C8B-B14F-4D97-AF65-F5344CB8AC3E}">
        <p14:creationId xmlns:p14="http://schemas.microsoft.com/office/powerpoint/2010/main" val="2370899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CB4A61-73C7-B170-C026-D69353FB41BF}"/>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0BCA311-511E-0664-0526-640BA32ECE21}"/>
              </a:ext>
            </a:extLst>
          </p:cNvPr>
          <p:cNvSpPr>
            <a:spLocks noGrp="1"/>
          </p:cNvSpPr>
          <p:nvPr>
            <p:ph type="sldNum" sz="quarter" idx="12"/>
          </p:nvPr>
        </p:nvSpPr>
        <p:spPr/>
        <p:txBody>
          <a:bodyPr/>
          <a:lstStyle/>
          <a:p>
            <a:fld id="{7F65B630-C7FF-41C0-9923-C5E5E29EED81}" type="slidenum">
              <a:rPr lang="en-GB" smtClean="0"/>
              <a:pPr/>
              <a:t>18</a:t>
            </a:fld>
            <a:endParaRPr lang="en-GB"/>
          </a:p>
        </p:txBody>
      </p:sp>
      <p:sp>
        <p:nvSpPr>
          <p:cNvPr id="3" name="标题 2">
            <a:extLst>
              <a:ext uri="{FF2B5EF4-FFF2-40B4-BE49-F238E27FC236}">
                <a16:creationId xmlns:a16="http://schemas.microsoft.com/office/drawing/2014/main" id="{9129BF72-FE98-23CA-FC78-1C9E63838912}"/>
              </a:ext>
            </a:extLst>
          </p:cNvPr>
          <p:cNvSpPr>
            <a:spLocks noGrp="1"/>
          </p:cNvSpPr>
          <p:nvPr>
            <p:ph type="title"/>
          </p:nvPr>
        </p:nvSpPr>
        <p:spPr>
          <a:xfrm>
            <a:off x="660400" y="496710"/>
            <a:ext cx="10858500" cy="531989"/>
          </a:xfrm>
        </p:spPr>
        <p:txBody>
          <a:bodyPr/>
          <a:lstStyle/>
          <a:p>
            <a:r>
              <a:rPr lang="en-US" altLang="zh-CN" dirty="0"/>
              <a:t>1.2.2 </a:t>
            </a:r>
            <a:r>
              <a:rPr lang="zh-CN" altLang="en-US" dirty="0"/>
              <a:t>构图要素</a:t>
            </a:r>
          </a:p>
        </p:txBody>
      </p:sp>
      <p:sp>
        <p:nvSpPr>
          <p:cNvPr id="6" name="文本框 5">
            <a:extLst>
              <a:ext uri="{FF2B5EF4-FFF2-40B4-BE49-F238E27FC236}">
                <a16:creationId xmlns:a16="http://schemas.microsoft.com/office/drawing/2014/main" id="{73D24B12-BC0E-C383-2346-6EEB4A522816}"/>
              </a:ext>
            </a:extLst>
          </p:cNvPr>
          <p:cNvSpPr txBox="1"/>
          <p:nvPr/>
        </p:nvSpPr>
        <p:spPr>
          <a:xfrm>
            <a:off x="660400" y="1472963"/>
            <a:ext cx="10717388" cy="1200329"/>
          </a:xfrm>
          <a:prstGeom prst="rect">
            <a:avLst/>
          </a:prstGeom>
          <a:noFill/>
        </p:spPr>
        <p:txBody>
          <a:bodyPr wrap="square" rtlCol="0">
            <a:spAutoFit/>
          </a:bodyPr>
          <a:lstStyle/>
          <a:p>
            <a:r>
              <a:rPr lang="en-US" altLang="zh-CN" b="1" dirty="0"/>
              <a:t>4. </a:t>
            </a:r>
            <a:r>
              <a:rPr lang="zh-CN" altLang="en-US" b="1" dirty="0"/>
              <a:t>文字设计 </a:t>
            </a:r>
            <a:endParaRPr lang="en-US" altLang="zh-CN" b="1" dirty="0"/>
          </a:p>
          <a:p>
            <a:r>
              <a:rPr lang="zh-CN" altLang="en-US" dirty="0"/>
              <a:t>现代生活节奏的加快，改变了商品的市场营销策略。如何提高消费者对商品的购买欲， 强化商品的品牌效应，已成为现代商品包装设计的重要课题。包装上的文字设计是传递商品信 息、提升品牌形象的重要环节。商品包装上的文字一般包括基本文字、资料文字、说明文字和 广告文字等，如图</a:t>
            </a:r>
            <a:r>
              <a:rPr lang="en-US" altLang="zh-CN" dirty="0"/>
              <a:t>1.21</a:t>
            </a:r>
            <a:r>
              <a:rPr lang="zh-CN" altLang="en-US" dirty="0"/>
              <a:t>所示。</a:t>
            </a:r>
          </a:p>
        </p:txBody>
      </p:sp>
      <p:pic>
        <p:nvPicPr>
          <p:cNvPr id="5" name="图片 4">
            <a:extLst>
              <a:ext uri="{FF2B5EF4-FFF2-40B4-BE49-F238E27FC236}">
                <a16:creationId xmlns:a16="http://schemas.microsoft.com/office/drawing/2014/main" id="{0C5E77AB-3452-2018-A811-D32BA78FA0F3}"/>
              </a:ext>
            </a:extLst>
          </p:cNvPr>
          <p:cNvPicPr>
            <a:picLocks noChangeAspect="1"/>
          </p:cNvPicPr>
          <p:nvPr/>
        </p:nvPicPr>
        <p:blipFill>
          <a:blip r:embed="rId2"/>
          <a:stretch>
            <a:fillRect/>
          </a:stretch>
        </p:blipFill>
        <p:spPr>
          <a:xfrm>
            <a:off x="2156863" y="3117556"/>
            <a:ext cx="7878274" cy="2676899"/>
          </a:xfrm>
          <a:prstGeom prst="rect">
            <a:avLst/>
          </a:prstGeom>
        </p:spPr>
      </p:pic>
    </p:spTree>
    <p:extLst>
      <p:ext uri="{BB962C8B-B14F-4D97-AF65-F5344CB8AC3E}">
        <p14:creationId xmlns:p14="http://schemas.microsoft.com/office/powerpoint/2010/main" val="24991081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C2D7B6-36D7-EAC7-AF7C-E301AE1BB46D}"/>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DB1C7BF-06DF-4BC4-DDAC-7057359A8674}"/>
              </a:ext>
            </a:extLst>
          </p:cNvPr>
          <p:cNvSpPr>
            <a:spLocks noGrp="1"/>
          </p:cNvSpPr>
          <p:nvPr>
            <p:ph type="sldNum" sz="quarter" idx="12"/>
          </p:nvPr>
        </p:nvSpPr>
        <p:spPr/>
        <p:txBody>
          <a:bodyPr/>
          <a:lstStyle/>
          <a:p>
            <a:fld id="{7F65B630-C7FF-41C0-9923-C5E5E29EED81}" type="slidenum">
              <a:rPr lang="en-GB" smtClean="0"/>
              <a:pPr/>
              <a:t>19</a:t>
            </a:fld>
            <a:endParaRPr lang="en-GB"/>
          </a:p>
        </p:txBody>
      </p:sp>
      <p:sp>
        <p:nvSpPr>
          <p:cNvPr id="3" name="标题 2">
            <a:extLst>
              <a:ext uri="{FF2B5EF4-FFF2-40B4-BE49-F238E27FC236}">
                <a16:creationId xmlns:a16="http://schemas.microsoft.com/office/drawing/2014/main" id="{5C7DB72A-21C1-8F12-0B04-DB42E598D3D6}"/>
              </a:ext>
            </a:extLst>
          </p:cNvPr>
          <p:cNvSpPr>
            <a:spLocks noGrp="1"/>
          </p:cNvSpPr>
          <p:nvPr>
            <p:ph type="title"/>
          </p:nvPr>
        </p:nvSpPr>
        <p:spPr>
          <a:xfrm>
            <a:off x="660400" y="496710"/>
            <a:ext cx="10858500" cy="531989"/>
          </a:xfrm>
        </p:spPr>
        <p:txBody>
          <a:bodyPr/>
          <a:lstStyle/>
          <a:p>
            <a:r>
              <a:rPr lang="en-US" altLang="zh-CN" dirty="0"/>
              <a:t>1.2.3 </a:t>
            </a:r>
            <a:r>
              <a:rPr lang="zh-CN" altLang="en-US" dirty="0"/>
              <a:t>材料要素</a:t>
            </a:r>
          </a:p>
        </p:txBody>
      </p:sp>
      <p:sp>
        <p:nvSpPr>
          <p:cNvPr id="6" name="文本框 5">
            <a:extLst>
              <a:ext uri="{FF2B5EF4-FFF2-40B4-BE49-F238E27FC236}">
                <a16:creationId xmlns:a16="http://schemas.microsoft.com/office/drawing/2014/main" id="{E64308F1-0222-A34B-D6CB-E49C4DA12C6D}"/>
              </a:ext>
            </a:extLst>
          </p:cNvPr>
          <p:cNvSpPr txBox="1"/>
          <p:nvPr/>
        </p:nvSpPr>
        <p:spPr>
          <a:xfrm>
            <a:off x="660400" y="1472963"/>
            <a:ext cx="10717388" cy="1754326"/>
          </a:xfrm>
          <a:prstGeom prst="rect">
            <a:avLst/>
          </a:prstGeom>
          <a:noFill/>
        </p:spPr>
        <p:txBody>
          <a:bodyPr wrap="square" rtlCol="0">
            <a:spAutoFit/>
          </a:bodyPr>
          <a:lstStyle/>
          <a:p>
            <a:r>
              <a:rPr lang="zh-CN" altLang="en-US" dirty="0"/>
              <a:t>商品包装所用材料表面的纹理和质感往往会影响其视觉效果。在设计过程中，利用不同 材料的表面变化或表面形状，可以达到包装设计的最佳效果。运用不同的材料，并恰到好处地 加以组合配置，可以为消费者带来不同的感受，如图</a:t>
            </a:r>
            <a:r>
              <a:rPr lang="en-US" altLang="zh-CN" dirty="0"/>
              <a:t>1.24</a:t>
            </a:r>
            <a:r>
              <a:rPr lang="zh-CN" altLang="en-US" dirty="0"/>
              <a:t>所示。</a:t>
            </a:r>
            <a:endParaRPr lang="en-US" altLang="zh-CN" dirty="0"/>
          </a:p>
          <a:p>
            <a:endParaRPr lang="en-US" altLang="zh-CN" dirty="0"/>
          </a:p>
          <a:p>
            <a:r>
              <a:rPr lang="zh-CN" altLang="en-US" b="1" u="sng" dirty="0"/>
              <a:t>材料要素是包装设计的重要环 节之一，直接关系到包装的整体功能、经济成本、生产加工方式及包装废弃物的回收处理等多 方面的问题。</a:t>
            </a:r>
          </a:p>
        </p:txBody>
      </p:sp>
      <p:pic>
        <p:nvPicPr>
          <p:cNvPr id="5" name="图片 4">
            <a:extLst>
              <a:ext uri="{FF2B5EF4-FFF2-40B4-BE49-F238E27FC236}">
                <a16:creationId xmlns:a16="http://schemas.microsoft.com/office/drawing/2014/main" id="{A29A15DF-2277-518D-A83C-7FE021D045F6}"/>
              </a:ext>
            </a:extLst>
          </p:cNvPr>
          <p:cNvPicPr>
            <a:picLocks noChangeAspect="1"/>
          </p:cNvPicPr>
          <p:nvPr/>
        </p:nvPicPr>
        <p:blipFill>
          <a:blip r:embed="rId2"/>
          <a:stretch>
            <a:fillRect/>
          </a:stretch>
        </p:blipFill>
        <p:spPr>
          <a:xfrm>
            <a:off x="2080652" y="3665339"/>
            <a:ext cx="8030696" cy="2695951"/>
          </a:xfrm>
          <a:prstGeom prst="rect">
            <a:avLst/>
          </a:prstGeom>
        </p:spPr>
      </p:pic>
    </p:spTree>
    <p:extLst>
      <p:ext uri="{BB962C8B-B14F-4D97-AF65-F5344CB8AC3E}">
        <p14:creationId xmlns:p14="http://schemas.microsoft.com/office/powerpoint/2010/main" val="3840848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30286-6ED8-7E23-B05B-468C7CB400E6}"/>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06C5B86-E274-4784-CD27-F50BA2BA951B}"/>
              </a:ext>
            </a:extLst>
          </p:cNvPr>
          <p:cNvSpPr>
            <a:spLocks noGrp="1"/>
          </p:cNvSpPr>
          <p:nvPr>
            <p:ph type="sldNum" sz="quarter" idx="12"/>
          </p:nvPr>
        </p:nvSpPr>
        <p:spPr/>
        <p:txBody>
          <a:bodyPr/>
          <a:lstStyle/>
          <a:p>
            <a:fld id="{7F65B630-C7FF-41C0-9923-C5E5E29EED81}" type="slidenum">
              <a:rPr lang="en-GB" smtClean="0"/>
              <a:pPr/>
              <a:t>2</a:t>
            </a:fld>
            <a:endParaRPr lang="en-GB"/>
          </a:p>
        </p:txBody>
      </p:sp>
      <p:sp>
        <p:nvSpPr>
          <p:cNvPr id="6" name="文本框 5">
            <a:extLst>
              <a:ext uri="{FF2B5EF4-FFF2-40B4-BE49-F238E27FC236}">
                <a16:creationId xmlns:a16="http://schemas.microsoft.com/office/drawing/2014/main" id="{D067B4E0-E318-6A99-A090-C85FC255E62B}"/>
              </a:ext>
            </a:extLst>
          </p:cNvPr>
          <p:cNvSpPr txBox="1"/>
          <p:nvPr/>
        </p:nvSpPr>
        <p:spPr>
          <a:xfrm>
            <a:off x="737306" y="2690336"/>
            <a:ext cx="10717388" cy="1477328"/>
          </a:xfrm>
          <a:prstGeom prst="rect">
            <a:avLst/>
          </a:prstGeom>
          <a:noFill/>
        </p:spPr>
        <p:txBody>
          <a:bodyPr wrap="square" rtlCol="0">
            <a:spAutoFit/>
          </a:bodyPr>
          <a:lstStyle/>
          <a:p>
            <a:r>
              <a:rPr lang="zh-CN" altLang="en-US" b="1" u="sng" dirty="0"/>
              <a:t>包装设计是包装过程的一部分，它将美学元素与商 品信息完美地结合在一起，可以说，精美的包装堪称艺 术品，具有一定的观赏价值与收藏价值。 </a:t>
            </a:r>
            <a:endParaRPr lang="en-US" altLang="zh-CN" b="1" u="sng" dirty="0"/>
          </a:p>
          <a:p>
            <a:endParaRPr lang="en-US" altLang="zh-CN" b="1" u="sng" dirty="0"/>
          </a:p>
          <a:p>
            <a:r>
              <a:rPr lang="zh-CN" altLang="en-US" b="1" u="sng" dirty="0"/>
              <a:t>包装设计与其他设计有共通之处，也有其自身独到 的地方，它涉及许多方面的知识，需要读者深入了解和 学习。</a:t>
            </a:r>
          </a:p>
        </p:txBody>
      </p:sp>
    </p:spTree>
    <p:extLst>
      <p:ext uri="{BB962C8B-B14F-4D97-AF65-F5344CB8AC3E}">
        <p14:creationId xmlns:p14="http://schemas.microsoft.com/office/powerpoint/2010/main" val="90419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45047-3797-D6A0-3EF7-64A30B982EA6}"/>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955508A-4281-8A77-4386-1A8D767E5138}"/>
              </a:ext>
            </a:extLst>
          </p:cNvPr>
          <p:cNvSpPr>
            <a:spLocks noGrp="1"/>
          </p:cNvSpPr>
          <p:nvPr>
            <p:ph type="sldNum" sz="quarter" idx="12"/>
          </p:nvPr>
        </p:nvSpPr>
        <p:spPr/>
        <p:txBody>
          <a:bodyPr/>
          <a:lstStyle/>
          <a:p>
            <a:fld id="{7F65B630-C7FF-41C0-9923-C5E5E29EED81}" type="slidenum">
              <a:rPr lang="en-GB" smtClean="0"/>
              <a:pPr/>
              <a:t>20</a:t>
            </a:fld>
            <a:endParaRPr lang="en-GB"/>
          </a:p>
        </p:txBody>
      </p:sp>
      <p:sp>
        <p:nvSpPr>
          <p:cNvPr id="3" name="标题 2">
            <a:extLst>
              <a:ext uri="{FF2B5EF4-FFF2-40B4-BE49-F238E27FC236}">
                <a16:creationId xmlns:a16="http://schemas.microsoft.com/office/drawing/2014/main" id="{D763D485-88BB-654C-00E9-42B4D6CCE1E2}"/>
              </a:ext>
            </a:extLst>
          </p:cNvPr>
          <p:cNvSpPr>
            <a:spLocks noGrp="1"/>
          </p:cNvSpPr>
          <p:nvPr>
            <p:ph type="title"/>
          </p:nvPr>
        </p:nvSpPr>
        <p:spPr>
          <a:xfrm>
            <a:off x="660400" y="496710"/>
            <a:ext cx="10858500" cy="531989"/>
          </a:xfrm>
        </p:spPr>
        <p:txBody>
          <a:bodyPr/>
          <a:lstStyle/>
          <a:p>
            <a:r>
              <a:rPr lang="en-US" altLang="zh-CN" dirty="0"/>
              <a:t>1.2.3 </a:t>
            </a:r>
            <a:r>
              <a:rPr lang="zh-CN" altLang="en-US" dirty="0"/>
              <a:t>材料要素</a:t>
            </a:r>
          </a:p>
        </p:txBody>
      </p:sp>
      <p:sp>
        <p:nvSpPr>
          <p:cNvPr id="6" name="文本框 5">
            <a:extLst>
              <a:ext uri="{FF2B5EF4-FFF2-40B4-BE49-F238E27FC236}">
                <a16:creationId xmlns:a16="http://schemas.microsoft.com/office/drawing/2014/main" id="{D453A73F-1160-16C1-62B7-A6FEE7A61F37}"/>
              </a:ext>
            </a:extLst>
          </p:cNvPr>
          <p:cNvSpPr txBox="1"/>
          <p:nvPr/>
        </p:nvSpPr>
        <p:spPr>
          <a:xfrm>
            <a:off x="660400" y="1472963"/>
            <a:ext cx="10717388" cy="2031325"/>
          </a:xfrm>
          <a:prstGeom prst="rect">
            <a:avLst/>
          </a:prstGeom>
          <a:noFill/>
        </p:spPr>
        <p:txBody>
          <a:bodyPr wrap="square" rtlCol="0">
            <a:spAutoFit/>
          </a:bodyPr>
          <a:lstStyle/>
          <a:p>
            <a:r>
              <a:rPr lang="zh-CN" altLang="en-US" dirty="0"/>
              <a:t>在选择包装材料时，需要考虑以下几点： </a:t>
            </a:r>
            <a:endParaRPr lang="en-US" altLang="zh-CN" dirty="0"/>
          </a:p>
          <a:p>
            <a:endParaRPr lang="en-US" altLang="zh-CN" dirty="0"/>
          </a:p>
          <a:p>
            <a:r>
              <a:rPr lang="zh-CN" altLang="en-US" b="1" dirty="0"/>
              <a:t>＊ 机械性能</a:t>
            </a:r>
            <a:endParaRPr lang="en-US" altLang="zh-CN" b="1" dirty="0"/>
          </a:p>
          <a:p>
            <a:r>
              <a:rPr lang="zh-CN" altLang="en-US" b="1" dirty="0"/>
              <a:t>＊ 阻隔性能</a:t>
            </a:r>
            <a:endParaRPr lang="en-US" altLang="zh-CN" b="1" dirty="0"/>
          </a:p>
          <a:p>
            <a:r>
              <a:rPr lang="zh-CN" altLang="en-US" b="1" dirty="0"/>
              <a:t>＊ 安全性能</a:t>
            </a:r>
            <a:endParaRPr lang="en-US" altLang="zh-CN" b="1" u="sng" dirty="0"/>
          </a:p>
          <a:p>
            <a:r>
              <a:rPr lang="zh-CN" altLang="en-US" b="1" dirty="0"/>
              <a:t>＊ 加工性能</a:t>
            </a:r>
            <a:endParaRPr lang="en-US" altLang="zh-CN" b="1" u="sng" dirty="0"/>
          </a:p>
          <a:p>
            <a:r>
              <a:rPr lang="zh-CN" altLang="en-US" b="1" dirty="0"/>
              <a:t>＊ 经济性能</a:t>
            </a:r>
            <a:endParaRPr lang="zh-CN" altLang="en-US" b="1" u="sng" dirty="0"/>
          </a:p>
        </p:txBody>
      </p:sp>
    </p:spTree>
    <p:extLst>
      <p:ext uri="{BB962C8B-B14F-4D97-AF65-F5344CB8AC3E}">
        <p14:creationId xmlns:p14="http://schemas.microsoft.com/office/powerpoint/2010/main" val="3781237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A6001-DFBE-9A0A-3891-6C4D9460EC0F}"/>
            </a:ext>
          </a:extLst>
        </p:cNvPr>
        <p:cNvGrpSpPr/>
        <p:nvPr/>
      </p:nvGrpSpPr>
      <p:grpSpPr>
        <a:xfrm>
          <a:off x="0" y="0"/>
          <a:ext cx="0" cy="0"/>
          <a:chOff x="0" y="0"/>
          <a:chExt cx="0" cy="0"/>
        </a:xfrm>
      </p:grpSpPr>
      <p:sp>
        <p:nvSpPr>
          <p:cNvPr id="4" name="标题 3">
            <a:extLst>
              <a:ext uri="{FF2B5EF4-FFF2-40B4-BE49-F238E27FC236}">
                <a16:creationId xmlns:a16="http://schemas.microsoft.com/office/drawing/2014/main" id="{37B969CC-A5A9-84EC-125C-4E03432CF9C3}"/>
              </a:ext>
            </a:extLst>
          </p:cNvPr>
          <p:cNvSpPr>
            <a:spLocks noGrp="1"/>
          </p:cNvSpPr>
          <p:nvPr>
            <p:ph type="title"/>
          </p:nvPr>
        </p:nvSpPr>
        <p:spPr>
          <a:xfrm>
            <a:off x="3341510" y="2968976"/>
            <a:ext cx="3770489" cy="744559"/>
          </a:xfrm>
        </p:spPr>
        <p:txBody>
          <a:bodyPr/>
          <a:lstStyle/>
          <a:p>
            <a:r>
              <a:rPr lang="zh-CN" altLang="en-US" sz="4000" dirty="0"/>
              <a:t>包装设计的流程</a:t>
            </a:r>
          </a:p>
        </p:txBody>
      </p:sp>
      <p:sp>
        <p:nvSpPr>
          <p:cNvPr id="2" name="灯片编号占位符 1">
            <a:extLst>
              <a:ext uri="{FF2B5EF4-FFF2-40B4-BE49-F238E27FC236}">
                <a16:creationId xmlns:a16="http://schemas.microsoft.com/office/drawing/2014/main" id="{EB55C89B-C80C-9880-220B-BBE8E583C3A4}"/>
              </a:ext>
            </a:extLst>
          </p:cNvPr>
          <p:cNvSpPr>
            <a:spLocks noGrp="1"/>
          </p:cNvSpPr>
          <p:nvPr>
            <p:ph type="sldNum" sz="quarter" idx="12"/>
          </p:nvPr>
        </p:nvSpPr>
        <p:spPr/>
        <p:txBody>
          <a:bodyPr/>
          <a:lstStyle/>
          <a:p>
            <a:fld id="{7F65B630-C7FF-41C0-9923-C5E5E29EED81}" type="slidenum">
              <a:rPr lang="zh-CN" altLang="en-US" smtClean="0"/>
              <a:pPr/>
              <a:t>21</a:t>
            </a:fld>
            <a:endParaRPr lang="zh-CN" altLang="en-US"/>
          </a:p>
        </p:txBody>
      </p:sp>
      <p:sp>
        <p:nvSpPr>
          <p:cNvPr id="8" name="文本占位符 7">
            <a:extLst>
              <a:ext uri="{FF2B5EF4-FFF2-40B4-BE49-F238E27FC236}">
                <a16:creationId xmlns:a16="http://schemas.microsoft.com/office/drawing/2014/main" id="{DD51A10E-305F-DF83-6960-4981FD44D812}"/>
              </a:ext>
            </a:extLst>
          </p:cNvPr>
          <p:cNvSpPr>
            <a:spLocks noGrp="1"/>
          </p:cNvSpPr>
          <p:nvPr>
            <p:ph type="body" sz="quarter" idx="13"/>
          </p:nvPr>
        </p:nvSpPr>
        <p:spPr>
          <a:xfrm>
            <a:off x="7885372" y="2787257"/>
            <a:ext cx="1362874" cy="1107996"/>
          </a:xfrm>
        </p:spPr>
        <p:txBody>
          <a:bodyPr/>
          <a:lstStyle/>
          <a:p>
            <a:r>
              <a:rPr lang="en-GB" dirty="0"/>
              <a:t>1.3</a:t>
            </a:r>
          </a:p>
        </p:txBody>
      </p:sp>
    </p:spTree>
    <p:extLst>
      <p:ext uri="{BB962C8B-B14F-4D97-AF65-F5344CB8AC3E}">
        <p14:creationId xmlns:p14="http://schemas.microsoft.com/office/powerpoint/2010/main" val="40090274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69E93-1E42-2B6D-AE16-23649056E9A5}"/>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2CB4798-1318-B420-6AEB-D9C7D3834E3F}"/>
              </a:ext>
            </a:extLst>
          </p:cNvPr>
          <p:cNvSpPr>
            <a:spLocks noGrp="1"/>
          </p:cNvSpPr>
          <p:nvPr>
            <p:ph type="sldNum" sz="quarter" idx="12"/>
          </p:nvPr>
        </p:nvSpPr>
        <p:spPr/>
        <p:txBody>
          <a:bodyPr/>
          <a:lstStyle/>
          <a:p>
            <a:fld id="{7F65B630-C7FF-41C0-9923-C5E5E29EED81}" type="slidenum">
              <a:rPr lang="en-GB" smtClean="0"/>
              <a:pPr/>
              <a:t>22</a:t>
            </a:fld>
            <a:endParaRPr lang="en-GB"/>
          </a:p>
        </p:txBody>
      </p:sp>
      <p:sp>
        <p:nvSpPr>
          <p:cNvPr id="3" name="标题 2">
            <a:extLst>
              <a:ext uri="{FF2B5EF4-FFF2-40B4-BE49-F238E27FC236}">
                <a16:creationId xmlns:a16="http://schemas.microsoft.com/office/drawing/2014/main" id="{D8721193-133D-5C9A-AD2C-2F43D5EE50AA}"/>
              </a:ext>
            </a:extLst>
          </p:cNvPr>
          <p:cNvSpPr>
            <a:spLocks noGrp="1"/>
          </p:cNvSpPr>
          <p:nvPr>
            <p:ph type="title"/>
          </p:nvPr>
        </p:nvSpPr>
        <p:spPr>
          <a:xfrm>
            <a:off x="660400" y="496710"/>
            <a:ext cx="10858500" cy="531989"/>
          </a:xfrm>
        </p:spPr>
        <p:txBody>
          <a:bodyPr/>
          <a:lstStyle/>
          <a:p>
            <a:r>
              <a:rPr lang="en-US" altLang="zh-CN" dirty="0"/>
              <a:t>1.3.1 </a:t>
            </a:r>
            <a:r>
              <a:rPr lang="zh-CN" altLang="en-US" dirty="0"/>
              <a:t>准备工作</a:t>
            </a:r>
          </a:p>
        </p:txBody>
      </p:sp>
      <p:sp>
        <p:nvSpPr>
          <p:cNvPr id="6" name="文本框 5">
            <a:extLst>
              <a:ext uri="{FF2B5EF4-FFF2-40B4-BE49-F238E27FC236}">
                <a16:creationId xmlns:a16="http://schemas.microsoft.com/office/drawing/2014/main" id="{6496BA60-A9BA-3239-3717-FB34E1C10454}"/>
              </a:ext>
            </a:extLst>
          </p:cNvPr>
          <p:cNvSpPr txBox="1"/>
          <p:nvPr/>
        </p:nvSpPr>
        <p:spPr>
          <a:xfrm>
            <a:off x="660400" y="1472963"/>
            <a:ext cx="10717388" cy="3693319"/>
          </a:xfrm>
          <a:prstGeom prst="rect">
            <a:avLst/>
          </a:prstGeom>
          <a:noFill/>
        </p:spPr>
        <p:txBody>
          <a:bodyPr wrap="square" rtlCol="0">
            <a:spAutoFit/>
          </a:bodyPr>
          <a:lstStyle/>
          <a:p>
            <a:r>
              <a:rPr lang="en-US" altLang="zh-CN" b="1" dirty="0"/>
              <a:t>1</a:t>
            </a:r>
            <a:r>
              <a:rPr lang="zh-CN" altLang="en-US" b="1" dirty="0"/>
              <a:t>．市场调研与分析 </a:t>
            </a:r>
            <a:endParaRPr lang="en-US" altLang="zh-CN" b="1" dirty="0"/>
          </a:p>
          <a:p>
            <a:r>
              <a:rPr lang="zh-CN" altLang="en-US" dirty="0"/>
              <a:t>市场调研与分析的具体过程是指收集同类产品的包装资料，获取产品包装的材料、功 能、结构及市场反应等信息，目的是了解和分析市场、目标消费者和同类产品，从而有效明确 包装设计的策略与目标。</a:t>
            </a:r>
            <a:endParaRPr lang="en-US" altLang="zh-CN" dirty="0"/>
          </a:p>
          <a:p>
            <a:endParaRPr lang="en-US" altLang="zh-CN" dirty="0"/>
          </a:p>
          <a:p>
            <a:r>
              <a:rPr lang="zh-CN" altLang="en-US" b="1" dirty="0"/>
              <a:t>＊ 商品销售环境调研</a:t>
            </a:r>
            <a:endParaRPr lang="en-US" altLang="zh-CN" b="1" dirty="0"/>
          </a:p>
          <a:p>
            <a:r>
              <a:rPr lang="zh-CN" altLang="en-US" b="1" dirty="0"/>
              <a:t>＊ 商品包装设计调研</a:t>
            </a:r>
            <a:endParaRPr lang="en-US" altLang="zh-CN" b="1" dirty="0"/>
          </a:p>
          <a:p>
            <a:r>
              <a:rPr lang="zh-CN" altLang="en-US" b="1" dirty="0"/>
              <a:t>＊ 商品自身状况调研</a:t>
            </a:r>
            <a:endParaRPr lang="en-US" altLang="zh-CN" b="1" dirty="0"/>
          </a:p>
          <a:p>
            <a:r>
              <a:rPr lang="zh-CN" altLang="en-US" b="1" dirty="0"/>
              <a:t>＊ 目标消费群体调研</a:t>
            </a:r>
            <a:endParaRPr lang="en-US" altLang="zh-CN" b="1" dirty="0"/>
          </a:p>
          <a:p>
            <a:endParaRPr lang="en-US" altLang="zh-CN" b="1" dirty="0"/>
          </a:p>
          <a:p>
            <a:r>
              <a:rPr lang="en-US" altLang="zh-CN" b="1" dirty="0"/>
              <a:t>2. </a:t>
            </a:r>
            <a:r>
              <a:rPr lang="zh-CN" altLang="en-US" b="1" dirty="0"/>
              <a:t>市场定位 </a:t>
            </a:r>
            <a:endParaRPr lang="en-US" altLang="zh-CN" b="1" dirty="0"/>
          </a:p>
          <a:p>
            <a:r>
              <a:rPr lang="zh-CN" altLang="en-US" dirty="0"/>
              <a:t>在包装设计过程中，市场定位是十分重要的。具体实施时，要详细了解消费者的真正需 求，突出产品的感受和功能，树立明确、有号召力的品牌形象，引起消费者共鸣，从而激发消 费者的购买欲望；还要了解消费对象，突出消费模式，进行有针对性的设计。</a:t>
            </a:r>
            <a:endParaRPr lang="zh-CN" altLang="en-US" b="1" dirty="0"/>
          </a:p>
        </p:txBody>
      </p:sp>
    </p:spTree>
    <p:extLst>
      <p:ext uri="{BB962C8B-B14F-4D97-AF65-F5344CB8AC3E}">
        <p14:creationId xmlns:p14="http://schemas.microsoft.com/office/powerpoint/2010/main" val="1903689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5E1297-DEC1-7679-49B8-7A808F223248}"/>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606A802-3BAC-78BA-CE16-4DE76B4104C6}"/>
              </a:ext>
            </a:extLst>
          </p:cNvPr>
          <p:cNvSpPr>
            <a:spLocks noGrp="1"/>
          </p:cNvSpPr>
          <p:nvPr>
            <p:ph type="sldNum" sz="quarter" idx="12"/>
          </p:nvPr>
        </p:nvSpPr>
        <p:spPr/>
        <p:txBody>
          <a:bodyPr/>
          <a:lstStyle/>
          <a:p>
            <a:fld id="{7F65B630-C7FF-41C0-9923-C5E5E29EED81}" type="slidenum">
              <a:rPr lang="en-GB" smtClean="0"/>
              <a:pPr/>
              <a:t>23</a:t>
            </a:fld>
            <a:endParaRPr lang="en-GB"/>
          </a:p>
        </p:txBody>
      </p:sp>
      <p:sp>
        <p:nvSpPr>
          <p:cNvPr id="3" name="标题 2">
            <a:extLst>
              <a:ext uri="{FF2B5EF4-FFF2-40B4-BE49-F238E27FC236}">
                <a16:creationId xmlns:a16="http://schemas.microsoft.com/office/drawing/2014/main" id="{AC44CDFA-51EA-9C3A-87C2-2851E8D5194C}"/>
              </a:ext>
            </a:extLst>
          </p:cNvPr>
          <p:cNvSpPr>
            <a:spLocks noGrp="1"/>
          </p:cNvSpPr>
          <p:nvPr>
            <p:ph type="title"/>
          </p:nvPr>
        </p:nvSpPr>
        <p:spPr>
          <a:xfrm>
            <a:off x="660400" y="496710"/>
            <a:ext cx="10858500" cy="531989"/>
          </a:xfrm>
        </p:spPr>
        <p:txBody>
          <a:bodyPr/>
          <a:lstStyle/>
          <a:p>
            <a:r>
              <a:rPr lang="en-US" altLang="zh-CN" dirty="0"/>
              <a:t>1.3.1 </a:t>
            </a:r>
            <a:r>
              <a:rPr lang="zh-CN" altLang="en-US" dirty="0"/>
              <a:t>准备工作</a:t>
            </a:r>
          </a:p>
        </p:txBody>
      </p:sp>
      <p:sp>
        <p:nvSpPr>
          <p:cNvPr id="6" name="文本框 5">
            <a:extLst>
              <a:ext uri="{FF2B5EF4-FFF2-40B4-BE49-F238E27FC236}">
                <a16:creationId xmlns:a16="http://schemas.microsoft.com/office/drawing/2014/main" id="{60B4FD43-5782-F335-A741-1BC77F9F7225}"/>
              </a:ext>
            </a:extLst>
          </p:cNvPr>
          <p:cNvSpPr txBox="1"/>
          <p:nvPr/>
        </p:nvSpPr>
        <p:spPr>
          <a:xfrm>
            <a:off x="660400" y="1472963"/>
            <a:ext cx="10717388" cy="3416320"/>
          </a:xfrm>
          <a:prstGeom prst="rect">
            <a:avLst/>
          </a:prstGeom>
          <a:noFill/>
        </p:spPr>
        <p:txBody>
          <a:bodyPr wrap="square" rtlCol="0">
            <a:spAutoFit/>
          </a:bodyPr>
          <a:lstStyle/>
          <a:p>
            <a:r>
              <a:rPr lang="en-US" altLang="zh-CN" b="1" dirty="0"/>
              <a:t>2. </a:t>
            </a:r>
            <a:r>
              <a:rPr lang="zh-CN" altLang="en-US" b="1" dirty="0"/>
              <a:t>市场定位 </a:t>
            </a:r>
            <a:endParaRPr lang="en-US" altLang="zh-CN" b="1" dirty="0"/>
          </a:p>
          <a:p>
            <a:r>
              <a:rPr lang="zh-CN" altLang="en-US" dirty="0"/>
              <a:t>在包装设计过程中，市场定位是十分重要的。具体实施时，要详细了解消费者的真正需 求，突出产品的感受和功能，树立明确、有号召力的品牌形象，引起消费者共鸣，从而激发消 费者的购买欲望；还要了解消费对象，突出消费模式，进行有针对性的设计。</a:t>
            </a:r>
            <a:endParaRPr lang="en-US" altLang="zh-CN" dirty="0"/>
          </a:p>
          <a:p>
            <a:endParaRPr lang="en-US" altLang="zh-CN" b="1" dirty="0"/>
          </a:p>
          <a:p>
            <a:r>
              <a:rPr lang="zh-CN" altLang="en-US" dirty="0"/>
              <a:t>＊ 产品定位</a:t>
            </a:r>
            <a:endParaRPr lang="en-US" altLang="zh-CN" b="1" dirty="0"/>
          </a:p>
          <a:p>
            <a:r>
              <a:rPr lang="zh-CN" altLang="en-US" dirty="0"/>
              <a:t>＊ 品牌定位</a:t>
            </a:r>
            <a:endParaRPr lang="en-US" altLang="zh-CN" b="1" dirty="0"/>
          </a:p>
          <a:p>
            <a:r>
              <a:rPr lang="zh-CN" altLang="en-US" dirty="0"/>
              <a:t>＊ 消费者定位</a:t>
            </a:r>
            <a:endParaRPr lang="en-US" altLang="zh-CN" b="1" dirty="0"/>
          </a:p>
          <a:p>
            <a:endParaRPr lang="en-US" altLang="zh-CN" b="1" dirty="0"/>
          </a:p>
          <a:p>
            <a:r>
              <a:rPr lang="en-US" altLang="zh-CN" b="1" dirty="0"/>
              <a:t>3. </a:t>
            </a:r>
            <a:r>
              <a:rPr lang="zh-CN" altLang="en-US" b="1" dirty="0"/>
              <a:t>制定计划 </a:t>
            </a:r>
            <a:endParaRPr lang="en-US" altLang="zh-CN" b="1" dirty="0"/>
          </a:p>
          <a:p>
            <a:r>
              <a:rPr lang="zh-CN" altLang="en-US" dirty="0"/>
              <a:t>在前期工作到位后，就可以对整体包装设计制订一个完整的计划，以便对包装设计工作 进行整体把握和控制。计划包括设计资料、设计定位、设计经费和设计日程等内容。</a:t>
            </a:r>
            <a:endParaRPr lang="zh-CN" altLang="en-US" b="1" dirty="0"/>
          </a:p>
        </p:txBody>
      </p:sp>
    </p:spTree>
    <p:extLst>
      <p:ext uri="{BB962C8B-B14F-4D97-AF65-F5344CB8AC3E}">
        <p14:creationId xmlns:p14="http://schemas.microsoft.com/office/powerpoint/2010/main" val="3480398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F22AF-06E6-AC6A-BBDD-DBFCBEE0EA67}"/>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B8BE029-1FDA-6EF6-0427-9E38625E830E}"/>
              </a:ext>
            </a:extLst>
          </p:cNvPr>
          <p:cNvSpPr>
            <a:spLocks noGrp="1"/>
          </p:cNvSpPr>
          <p:nvPr>
            <p:ph type="sldNum" sz="quarter" idx="12"/>
          </p:nvPr>
        </p:nvSpPr>
        <p:spPr/>
        <p:txBody>
          <a:bodyPr/>
          <a:lstStyle/>
          <a:p>
            <a:fld id="{7F65B630-C7FF-41C0-9923-C5E5E29EED81}" type="slidenum">
              <a:rPr lang="en-GB" smtClean="0"/>
              <a:pPr/>
              <a:t>24</a:t>
            </a:fld>
            <a:endParaRPr lang="en-GB"/>
          </a:p>
        </p:txBody>
      </p:sp>
      <p:sp>
        <p:nvSpPr>
          <p:cNvPr id="3" name="标题 2">
            <a:extLst>
              <a:ext uri="{FF2B5EF4-FFF2-40B4-BE49-F238E27FC236}">
                <a16:creationId xmlns:a16="http://schemas.microsoft.com/office/drawing/2014/main" id="{5744397C-57B4-3384-5A52-5D88A59504D1}"/>
              </a:ext>
            </a:extLst>
          </p:cNvPr>
          <p:cNvSpPr>
            <a:spLocks noGrp="1"/>
          </p:cNvSpPr>
          <p:nvPr>
            <p:ph type="title"/>
          </p:nvPr>
        </p:nvSpPr>
        <p:spPr>
          <a:xfrm>
            <a:off x="660400" y="496710"/>
            <a:ext cx="10858500" cy="531989"/>
          </a:xfrm>
        </p:spPr>
        <p:txBody>
          <a:bodyPr/>
          <a:lstStyle/>
          <a:p>
            <a:r>
              <a:rPr lang="en-US" altLang="zh-CN" dirty="0"/>
              <a:t>1.3.2 </a:t>
            </a:r>
            <a:r>
              <a:rPr lang="zh-CN" altLang="en-US" dirty="0"/>
              <a:t>设计过程</a:t>
            </a:r>
          </a:p>
        </p:txBody>
      </p:sp>
      <p:sp>
        <p:nvSpPr>
          <p:cNvPr id="6" name="文本框 5">
            <a:extLst>
              <a:ext uri="{FF2B5EF4-FFF2-40B4-BE49-F238E27FC236}">
                <a16:creationId xmlns:a16="http://schemas.microsoft.com/office/drawing/2014/main" id="{E9032180-1CDA-0EB8-A1DE-DE530B29436F}"/>
              </a:ext>
            </a:extLst>
          </p:cNvPr>
          <p:cNvSpPr txBox="1"/>
          <p:nvPr/>
        </p:nvSpPr>
        <p:spPr>
          <a:xfrm>
            <a:off x="660400" y="1472963"/>
            <a:ext cx="10717388" cy="3416320"/>
          </a:xfrm>
          <a:prstGeom prst="rect">
            <a:avLst/>
          </a:prstGeom>
          <a:noFill/>
        </p:spPr>
        <p:txBody>
          <a:bodyPr wrap="square" rtlCol="0">
            <a:spAutoFit/>
          </a:bodyPr>
          <a:lstStyle/>
          <a:p>
            <a:pPr marL="342900" indent="-342900">
              <a:buAutoNum type="arabicPeriod"/>
            </a:pPr>
            <a:r>
              <a:rPr lang="zh-CN" altLang="en-US" b="1" dirty="0"/>
              <a:t>设计草图 </a:t>
            </a:r>
            <a:endParaRPr lang="en-US" altLang="zh-CN" b="1" dirty="0"/>
          </a:p>
          <a:p>
            <a:r>
              <a:rPr lang="zh-CN" altLang="en-US" dirty="0"/>
              <a:t>设计草图的第一步是确立包装的基本造型，将初步的想法、概念和表现元素视觉化。最 好按照实际比例绘制草图，以反映产品包装的实际要求。</a:t>
            </a:r>
            <a:endParaRPr lang="en-US" altLang="zh-CN" dirty="0"/>
          </a:p>
          <a:p>
            <a:endParaRPr lang="en-US" altLang="zh-CN" dirty="0"/>
          </a:p>
          <a:p>
            <a:r>
              <a:rPr lang="en-US" altLang="zh-CN" b="1" dirty="0"/>
              <a:t>2. </a:t>
            </a:r>
            <a:r>
              <a:rPr lang="zh-CN" altLang="en-US" b="1" dirty="0"/>
              <a:t>设计初稿 </a:t>
            </a:r>
            <a:endParaRPr lang="en-US" altLang="zh-CN" b="1" dirty="0"/>
          </a:p>
          <a:p>
            <a:r>
              <a:rPr lang="zh-CN" altLang="en-US" dirty="0"/>
              <a:t>在设计初稿时，需要根据之前的市场定位和设计方案进行评估，通过综合比较，选出其 中最具潜力的设计方案，并提出进一步深化建议；还要考虑印刷工艺和材料等相关因素，确定 包装的基本效果，在原有基础上进一步优化和改进，将草图的粗略构想进行精确化设计。</a:t>
            </a:r>
            <a:endParaRPr lang="en-US" altLang="zh-CN" dirty="0"/>
          </a:p>
          <a:p>
            <a:endParaRPr lang="en-US" altLang="zh-CN" dirty="0"/>
          </a:p>
          <a:p>
            <a:r>
              <a:rPr lang="en-US" altLang="zh-CN" b="1" dirty="0"/>
              <a:t>3. </a:t>
            </a:r>
            <a:r>
              <a:rPr lang="zh-CN" altLang="en-US" b="1" dirty="0"/>
              <a:t>设计完成稿 </a:t>
            </a:r>
            <a:endParaRPr lang="en-US" altLang="zh-CN" b="1" dirty="0"/>
          </a:p>
          <a:p>
            <a:r>
              <a:rPr lang="zh-CN" altLang="en-US" dirty="0"/>
              <a:t>设计完成稿是指与客户充分沟通、交流后，在初稿的基础上进行反复修改、完善，并制 作出与实物大致相同的样品。</a:t>
            </a:r>
          </a:p>
        </p:txBody>
      </p:sp>
    </p:spTree>
    <p:extLst>
      <p:ext uri="{BB962C8B-B14F-4D97-AF65-F5344CB8AC3E}">
        <p14:creationId xmlns:p14="http://schemas.microsoft.com/office/powerpoint/2010/main" val="7290568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85B08B-13DC-00B5-263B-931FFB60A81C}"/>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957F4AB-A189-78A9-7230-6EF6FF910752}"/>
              </a:ext>
            </a:extLst>
          </p:cNvPr>
          <p:cNvSpPr>
            <a:spLocks noGrp="1"/>
          </p:cNvSpPr>
          <p:nvPr>
            <p:ph type="sldNum" sz="quarter" idx="12"/>
          </p:nvPr>
        </p:nvSpPr>
        <p:spPr/>
        <p:txBody>
          <a:bodyPr/>
          <a:lstStyle/>
          <a:p>
            <a:fld id="{7F65B630-C7FF-41C0-9923-C5E5E29EED81}" type="slidenum">
              <a:rPr lang="en-GB" smtClean="0"/>
              <a:pPr/>
              <a:t>25</a:t>
            </a:fld>
            <a:endParaRPr lang="en-GB"/>
          </a:p>
        </p:txBody>
      </p:sp>
      <p:sp>
        <p:nvSpPr>
          <p:cNvPr id="3" name="标题 2">
            <a:extLst>
              <a:ext uri="{FF2B5EF4-FFF2-40B4-BE49-F238E27FC236}">
                <a16:creationId xmlns:a16="http://schemas.microsoft.com/office/drawing/2014/main" id="{57377433-D692-9BE4-1E6A-3D5055745937}"/>
              </a:ext>
            </a:extLst>
          </p:cNvPr>
          <p:cNvSpPr>
            <a:spLocks noGrp="1"/>
          </p:cNvSpPr>
          <p:nvPr>
            <p:ph type="title"/>
          </p:nvPr>
        </p:nvSpPr>
        <p:spPr>
          <a:xfrm>
            <a:off x="660400" y="496710"/>
            <a:ext cx="10858500" cy="531989"/>
          </a:xfrm>
        </p:spPr>
        <p:txBody>
          <a:bodyPr/>
          <a:lstStyle/>
          <a:p>
            <a:r>
              <a:rPr lang="en-US" altLang="zh-CN" dirty="0"/>
              <a:t>1.3.3 </a:t>
            </a:r>
            <a:r>
              <a:rPr lang="zh-CN" altLang="en-US" dirty="0"/>
              <a:t>生产清单</a:t>
            </a:r>
          </a:p>
        </p:txBody>
      </p:sp>
      <p:sp>
        <p:nvSpPr>
          <p:cNvPr id="6" name="文本框 5">
            <a:extLst>
              <a:ext uri="{FF2B5EF4-FFF2-40B4-BE49-F238E27FC236}">
                <a16:creationId xmlns:a16="http://schemas.microsoft.com/office/drawing/2014/main" id="{B2416F55-2FE8-8309-325F-E406C9C40211}"/>
              </a:ext>
            </a:extLst>
          </p:cNvPr>
          <p:cNvSpPr txBox="1"/>
          <p:nvPr/>
        </p:nvSpPr>
        <p:spPr>
          <a:xfrm>
            <a:off x="660400" y="1472963"/>
            <a:ext cx="10717388" cy="2308324"/>
          </a:xfrm>
          <a:prstGeom prst="rect">
            <a:avLst/>
          </a:prstGeom>
          <a:noFill/>
        </p:spPr>
        <p:txBody>
          <a:bodyPr wrap="square" rtlCol="0">
            <a:spAutoFit/>
          </a:bodyPr>
          <a:lstStyle/>
          <a:p>
            <a:r>
              <a:rPr lang="zh-CN" altLang="en-US" dirty="0"/>
              <a:t>包装设计的生产清单需要提供</a:t>
            </a:r>
            <a:r>
              <a:rPr lang="zh-CN" altLang="en-US" u="sng" dirty="0"/>
              <a:t>以下内容</a:t>
            </a:r>
            <a:r>
              <a:rPr lang="zh-CN" altLang="en-US" dirty="0"/>
              <a:t>：</a:t>
            </a:r>
            <a:endParaRPr lang="en-US" altLang="zh-CN" dirty="0"/>
          </a:p>
          <a:p>
            <a:endParaRPr lang="en-US" altLang="zh-CN" dirty="0"/>
          </a:p>
          <a:p>
            <a:r>
              <a:rPr lang="zh-CN" altLang="en-US" b="1" dirty="0"/>
              <a:t>＊ 有关材料方面的说明要求及样品。 </a:t>
            </a:r>
            <a:endParaRPr lang="en-US" altLang="zh-CN" b="1" dirty="0"/>
          </a:p>
          <a:p>
            <a:r>
              <a:rPr lang="zh-CN" altLang="en-US" b="1" dirty="0"/>
              <a:t>＊ 有关工艺方面的说明要求及样品。 </a:t>
            </a:r>
            <a:endParaRPr lang="en-US" altLang="zh-CN" b="1" dirty="0"/>
          </a:p>
          <a:p>
            <a:r>
              <a:rPr lang="zh-CN" altLang="en-US" b="1" dirty="0"/>
              <a:t>＊ 印刷打样文件（或数码打样）。 </a:t>
            </a:r>
            <a:endParaRPr lang="en-US" altLang="zh-CN" b="1" dirty="0"/>
          </a:p>
          <a:p>
            <a:r>
              <a:rPr lang="zh-CN" altLang="en-US" b="1" dirty="0"/>
              <a:t>＊ 符合印刷要求的电子文件（或菲林）。</a:t>
            </a:r>
            <a:endParaRPr lang="en-US" altLang="zh-CN" b="1" dirty="0"/>
          </a:p>
          <a:p>
            <a:r>
              <a:rPr lang="zh-CN" altLang="en-US" b="1" dirty="0"/>
              <a:t>＊ 色彩的规格要求（尤其是专色的色样）。 </a:t>
            </a:r>
            <a:endParaRPr lang="en-US" altLang="zh-CN" b="1" dirty="0"/>
          </a:p>
          <a:p>
            <a:r>
              <a:rPr lang="zh-CN" altLang="en-US" b="1" dirty="0"/>
              <a:t>＊ 包装形态的模切要求等。</a:t>
            </a:r>
          </a:p>
        </p:txBody>
      </p:sp>
    </p:spTree>
    <p:extLst>
      <p:ext uri="{BB962C8B-B14F-4D97-AF65-F5344CB8AC3E}">
        <p14:creationId xmlns:p14="http://schemas.microsoft.com/office/powerpoint/2010/main" val="33981607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4AFAC0-9729-3A6D-29D9-D7CA06BE0412}"/>
            </a:ext>
          </a:extLst>
        </p:cNvPr>
        <p:cNvGrpSpPr/>
        <p:nvPr/>
      </p:nvGrpSpPr>
      <p:grpSpPr>
        <a:xfrm>
          <a:off x="0" y="0"/>
          <a:ext cx="0" cy="0"/>
          <a:chOff x="0" y="0"/>
          <a:chExt cx="0" cy="0"/>
        </a:xfrm>
      </p:grpSpPr>
      <p:sp>
        <p:nvSpPr>
          <p:cNvPr id="4" name="标题 3">
            <a:extLst>
              <a:ext uri="{FF2B5EF4-FFF2-40B4-BE49-F238E27FC236}">
                <a16:creationId xmlns:a16="http://schemas.microsoft.com/office/drawing/2014/main" id="{82ECDF2A-B639-4967-BE6A-AD57A3A811A6}"/>
              </a:ext>
            </a:extLst>
          </p:cNvPr>
          <p:cNvSpPr>
            <a:spLocks noGrp="1"/>
          </p:cNvSpPr>
          <p:nvPr>
            <p:ph type="title"/>
          </p:nvPr>
        </p:nvSpPr>
        <p:spPr>
          <a:xfrm>
            <a:off x="3797852" y="3045305"/>
            <a:ext cx="2264281" cy="767390"/>
          </a:xfrm>
        </p:spPr>
        <p:txBody>
          <a:bodyPr/>
          <a:lstStyle/>
          <a:p>
            <a:r>
              <a:rPr lang="zh-CN" altLang="en-US" sz="4000" dirty="0"/>
              <a:t>包装工艺</a:t>
            </a:r>
          </a:p>
        </p:txBody>
      </p:sp>
      <p:sp>
        <p:nvSpPr>
          <p:cNvPr id="2" name="灯片编号占位符 1">
            <a:extLst>
              <a:ext uri="{FF2B5EF4-FFF2-40B4-BE49-F238E27FC236}">
                <a16:creationId xmlns:a16="http://schemas.microsoft.com/office/drawing/2014/main" id="{DD3721E3-65FF-3126-F514-15F7681A44A9}"/>
              </a:ext>
            </a:extLst>
          </p:cNvPr>
          <p:cNvSpPr>
            <a:spLocks noGrp="1"/>
          </p:cNvSpPr>
          <p:nvPr>
            <p:ph type="sldNum" sz="quarter" idx="12"/>
          </p:nvPr>
        </p:nvSpPr>
        <p:spPr/>
        <p:txBody>
          <a:bodyPr/>
          <a:lstStyle/>
          <a:p>
            <a:fld id="{7F65B630-C7FF-41C0-9923-C5E5E29EED81}" type="slidenum">
              <a:rPr lang="zh-CN" altLang="en-US" smtClean="0"/>
              <a:pPr/>
              <a:t>26</a:t>
            </a:fld>
            <a:endParaRPr lang="zh-CN" altLang="en-US"/>
          </a:p>
        </p:txBody>
      </p:sp>
      <p:sp>
        <p:nvSpPr>
          <p:cNvPr id="8" name="文本占位符 7">
            <a:extLst>
              <a:ext uri="{FF2B5EF4-FFF2-40B4-BE49-F238E27FC236}">
                <a16:creationId xmlns:a16="http://schemas.microsoft.com/office/drawing/2014/main" id="{9090E6FD-29FC-94A3-6FA0-0BAC05B1E7F5}"/>
              </a:ext>
            </a:extLst>
          </p:cNvPr>
          <p:cNvSpPr>
            <a:spLocks noGrp="1"/>
          </p:cNvSpPr>
          <p:nvPr>
            <p:ph type="body" sz="quarter" idx="13"/>
          </p:nvPr>
        </p:nvSpPr>
        <p:spPr>
          <a:xfrm>
            <a:off x="6925817" y="2875002"/>
            <a:ext cx="1362874" cy="1107996"/>
          </a:xfrm>
        </p:spPr>
        <p:txBody>
          <a:bodyPr/>
          <a:lstStyle/>
          <a:p>
            <a:r>
              <a:rPr lang="en-GB" dirty="0"/>
              <a:t>1.4</a:t>
            </a:r>
          </a:p>
        </p:txBody>
      </p:sp>
    </p:spTree>
    <p:extLst>
      <p:ext uri="{BB962C8B-B14F-4D97-AF65-F5344CB8AC3E}">
        <p14:creationId xmlns:p14="http://schemas.microsoft.com/office/powerpoint/2010/main" val="3672508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E018C1-AB70-1ED3-D242-4009A58F60E5}"/>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C05AD23-6C45-D9C9-463E-ADF9F17A1F09}"/>
              </a:ext>
            </a:extLst>
          </p:cNvPr>
          <p:cNvSpPr>
            <a:spLocks noGrp="1"/>
          </p:cNvSpPr>
          <p:nvPr>
            <p:ph type="sldNum" sz="quarter" idx="12"/>
          </p:nvPr>
        </p:nvSpPr>
        <p:spPr/>
        <p:txBody>
          <a:bodyPr/>
          <a:lstStyle/>
          <a:p>
            <a:fld id="{7F65B630-C7FF-41C0-9923-C5E5E29EED81}" type="slidenum">
              <a:rPr lang="en-GB" smtClean="0"/>
              <a:pPr/>
              <a:t>27</a:t>
            </a:fld>
            <a:endParaRPr lang="en-GB"/>
          </a:p>
        </p:txBody>
      </p:sp>
      <p:sp>
        <p:nvSpPr>
          <p:cNvPr id="3" name="标题 2">
            <a:extLst>
              <a:ext uri="{FF2B5EF4-FFF2-40B4-BE49-F238E27FC236}">
                <a16:creationId xmlns:a16="http://schemas.microsoft.com/office/drawing/2014/main" id="{4DC25E3D-43CD-F64E-0812-0AAD3753404E}"/>
              </a:ext>
            </a:extLst>
          </p:cNvPr>
          <p:cNvSpPr>
            <a:spLocks noGrp="1"/>
          </p:cNvSpPr>
          <p:nvPr>
            <p:ph type="title"/>
          </p:nvPr>
        </p:nvSpPr>
        <p:spPr>
          <a:xfrm>
            <a:off x="660400" y="496710"/>
            <a:ext cx="10858500" cy="531989"/>
          </a:xfrm>
        </p:spPr>
        <p:txBody>
          <a:bodyPr/>
          <a:lstStyle/>
          <a:p>
            <a:r>
              <a:rPr lang="en-US" altLang="zh-CN" dirty="0"/>
              <a:t>1.4.1 </a:t>
            </a:r>
            <a:r>
              <a:rPr lang="zh-CN" altLang="en-US" dirty="0"/>
              <a:t>纸张</a:t>
            </a:r>
          </a:p>
        </p:txBody>
      </p:sp>
      <p:sp>
        <p:nvSpPr>
          <p:cNvPr id="6" name="文本框 5">
            <a:extLst>
              <a:ext uri="{FF2B5EF4-FFF2-40B4-BE49-F238E27FC236}">
                <a16:creationId xmlns:a16="http://schemas.microsoft.com/office/drawing/2014/main" id="{AC5912A6-7F7A-1A75-F430-CF72E5F5948B}"/>
              </a:ext>
            </a:extLst>
          </p:cNvPr>
          <p:cNvSpPr txBox="1"/>
          <p:nvPr/>
        </p:nvSpPr>
        <p:spPr>
          <a:xfrm>
            <a:off x="660400" y="1472963"/>
            <a:ext cx="10717388" cy="2585323"/>
          </a:xfrm>
          <a:prstGeom prst="rect">
            <a:avLst/>
          </a:prstGeom>
          <a:noFill/>
        </p:spPr>
        <p:txBody>
          <a:bodyPr wrap="square" rtlCol="0">
            <a:spAutoFit/>
          </a:bodyPr>
          <a:lstStyle/>
          <a:p>
            <a:pPr marL="342900" indent="-342900">
              <a:buAutoNum type="arabicPeriod"/>
            </a:pPr>
            <a:r>
              <a:rPr lang="zh-CN" altLang="en-US" b="1" dirty="0"/>
              <a:t>认识纸张</a:t>
            </a:r>
            <a:endParaRPr lang="en-US" altLang="zh-CN" b="1" dirty="0"/>
          </a:p>
          <a:p>
            <a:endParaRPr lang="en-US" altLang="zh-CN" dirty="0"/>
          </a:p>
          <a:p>
            <a:r>
              <a:rPr lang="zh-CN" altLang="en-US" dirty="0">
                <a:solidFill>
                  <a:srgbClr val="0070C0"/>
                </a:solidFill>
              </a:rPr>
              <a:t>（</a:t>
            </a:r>
            <a:r>
              <a:rPr lang="en-US" altLang="zh-CN" dirty="0">
                <a:solidFill>
                  <a:srgbClr val="0070C0"/>
                </a:solidFill>
              </a:rPr>
              <a:t>1</a:t>
            </a:r>
            <a:r>
              <a:rPr lang="zh-CN" altLang="en-US" dirty="0">
                <a:solidFill>
                  <a:srgbClr val="0070C0"/>
                </a:solidFill>
              </a:rPr>
              <a:t>）纸张的特性</a:t>
            </a:r>
            <a:endParaRPr lang="en-US" altLang="zh-CN" dirty="0">
              <a:solidFill>
                <a:srgbClr val="0070C0"/>
              </a:solidFill>
            </a:endParaRPr>
          </a:p>
          <a:p>
            <a:r>
              <a:rPr lang="zh-CN" altLang="en-US" dirty="0">
                <a:solidFill>
                  <a:srgbClr val="0070C0"/>
                </a:solidFill>
              </a:rPr>
              <a:t>（</a:t>
            </a:r>
            <a:r>
              <a:rPr lang="en-US" altLang="zh-CN" dirty="0">
                <a:solidFill>
                  <a:srgbClr val="0070C0"/>
                </a:solidFill>
              </a:rPr>
              <a:t>2</a:t>
            </a:r>
            <a:r>
              <a:rPr lang="zh-CN" altLang="en-US" dirty="0">
                <a:solidFill>
                  <a:srgbClr val="0070C0"/>
                </a:solidFill>
              </a:rPr>
              <a:t>）纸张的类别</a:t>
            </a:r>
            <a:endParaRPr lang="en-US" altLang="zh-CN" dirty="0">
              <a:solidFill>
                <a:srgbClr val="0070C0"/>
              </a:solidFill>
            </a:endParaRPr>
          </a:p>
          <a:p>
            <a:r>
              <a:rPr lang="zh-CN" altLang="en-US" dirty="0">
                <a:solidFill>
                  <a:srgbClr val="0070C0"/>
                </a:solidFill>
              </a:rPr>
              <a:t>（</a:t>
            </a:r>
            <a:r>
              <a:rPr lang="en-US" altLang="zh-CN" dirty="0">
                <a:solidFill>
                  <a:srgbClr val="0070C0"/>
                </a:solidFill>
              </a:rPr>
              <a:t>3</a:t>
            </a:r>
            <a:r>
              <a:rPr lang="zh-CN" altLang="en-US" dirty="0">
                <a:solidFill>
                  <a:srgbClr val="0070C0"/>
                </a:solidFill>
              </a:rPr>
              <a:t>）纸张的规格和开数</a:t>
            </a:r>
            <a:endParaRPr lang="en-US" altLang="zh-CN" dirty="0">
              <a:solidFill>
                <a:srgbClr val="0070C0"/>
              </a:solidFill>
            </a:endParaRPr>
          </a:p>
          <a:p>
            <a:r>
              <a:rPr lang="zh-CN" altLang="en-US" dirty="0"/>
              <a:t>纸张的规格是指纸张制成后，经过修整切边，裁成一定的尺寸。在印刷行业中，常用的 纸张规格分为大度纸和正度纸两种，并采用国际标准的</a:t>
            </a:r>
            <a:r>
              <a:rPr lang="en-US" altLang="zh-CN" dirty="0"/>
              <a:t>A</a:t>
            </a:r>
            <a:r>
              <a:rPr lang="zh-CN" altLang="en-US" dirty="0"/>
              <a:t>系列（图</a:t>
            </a:r>
            <a:r>
              <a:rPr lang="en-US" altLang="zh-CN" dirty="0"/>
              <a:t>1.25</a:t>
            </a:r>
            <a:r>
              <a:rPr lang="zh-CN" altLang="en-US" dirty="0"/>
              <a:t>）、</a:t>
            </a:r>
            <a:r>
              <a:rPr lang="en-US" altLang="zh-CN" dirty="0"/>
              <a:t>B</a:t>
            </a:r>
            <a:r>
              <a:rPr lang="zh-CN" altLang="en-US" dirty="0"/>
              <a:t>系列和</a:t>
            </a:r>
            <a:r>
              <a:rPr lang="en-US" altLang="zh-CN" dirty="0"/>
              <a:t>C</a:t>
            </a:r>
            <a:r>
              <a:rPr lang="zh-CN" altLang="en-US" dirty="0"/>
              <a:t>系列表示 纸张的幅面规格。</a:t>
            </a:r>
            <a:endParaRPr lang="en-US" altLang="zh-CN" dirty="0"/>
          </a:p>
          <a:p>
            <a:r>
              <a:rPr lang="zh-CN" altLang="en-US" dirty="0"/>
              <a:t>常见的纸张开数包括对开、</a:t>
            </a:r>
            <a:r>
              <a:rPr lang="en-US" altLang="zh-CN" dirty="0"/>
              <a:t>4</a:t>
            </a:r>
            <a:r>
              <a:rPr lang="zh-CN" altLang="en-US" dirty="0"/>
              <a:t>开、</a:t>
            </a:r>
            <a:r>
              <a:rPr lang="en-US" altLang="zh-CN" dirty="0"/>
              <a:t>8</a:t>
            </a:r>
            <a:r>
              <a:rPr lang="zh-CN" altLang="en-US" dirty="0"/>
              <a:t>开、</a:t>
            </a:r>
            <a:r>
              <a:rPr lang="en-US" altLang="zh-CN" dirty="0"/>
              <a:t>16</a:t>
            </a:r>
            <a:r>
              <a:rPr lang="zh-CN" altLang="en-US" dirty="0"/>
              <a:t>开、</a:t>
            </a:r>
            <a:r>
              <a:rPr lang="en-US" altLang="zh-CN" dirty="0"/>
              <a:t>32</a:t>
            </a:r>
            <a:r>
              <a:rPr lang="zh-CN" altLang="en-US" dirty="0"/>
              <a:t>开等（图</a:t>
            </a:r>
            <a:r>
              <a:rPr lang="en-US" altLang="zh-CN" dirty="0"/>
              <a:t>1.26</a:t>
            </a:r>
            <a:r>
              <a:rPr lang="zh-CN" altLang="en-US" dirty="0"/>
              <a:t>），这些开数表示的是纸张 尺寸的一部分，而不是固定不变的尺寸。</a:t>
            </a:r>
          </a:p>
        </p:txBody>
      </p:sp>
      <p:pic>
        <p:nvPicPr>
          <p:cNvPr id="5" name="图片 4">
            <a:extLst>
              <a:ext uri="{FF2B5EF4-FFF2-40B4-BE49-F238E27FC236}">
                <a16:creationId xmlns:a16="http://schemas.microsoft.com/office/drawing/2014/main" id="{7CA2736D-0643-6E6E-1AA3-53CFF8116CAE}"/>
              </a:ext>
            </a:extLst>
          </p:cNvPr>
          <p:cNvPicPr>
            <a:picLocks noChangeAspect="1"/>
          </p:cNvPicPr>
          <p:nvPr/>
        </p:nvPicPr>
        <p:blipFill>
          <a:blip r:embed="rId2"/>
          <a:stretch>
            <a:fillRect/>
          </a:stretch>
        </p:blipFill>
        <p:spPr>
          <a:xfrm>
            <a:off x="3334549" y="3912647"/>
            <a:ext cx="7628212" cy="2671892"/>
          </a:xfrm>
          <a:prstGeom prst="rect">
            <a:avLst/>
          </a:prstGeom>
        </p:spPr>
      </p:pic>
    </p:spTree>
    <p:extLst>
      <p:ext uri="{BB962C8B-B14F-4D97-AF65-F5344CB8AC3E}">
        <p14:creationId xmlns:p14="http://schemas.microsoft.com/office/powerpoint/2010/main" val="37418922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A8C0F4-3937-8729-837D-E92C009772C0}"/>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6CE4377-ACC5-F7FE-22FD-7D15ABB4DE96}"/>
              </a:ext>
            </a:extLst>
          </p:cNvPr>
          <p:cNvSpPr>
            <a:spLocks noGrp="1"/>
          </p:cNvSpPr>
          <p:nvPr>
            <p:ph type="sldNum" sz="quarter" idx="12"/>
          </p:nvPr>
        </p:nvSpPr>
        <p:spPr/>
        <p:txBody>
          <a:bodyPr/>
          <a:lstStyle/>
          <a:p>
            <a:fld id="{7F65B630-C7FF-41C0-9923-C5E5E29EED81}" type="slidenum">
              <a:rPr lang="en-GB" smtClean="0"/>
              <a:pPr/>
              <a:t>28</a:t>
            </a:fld>
            <a:endParaRPr lang="en-GB"/>
          </a:p>
        </p:txBody>
      </p:sp>
      <p:sp>
        <p:nvSpPr>
          <p:cNvPr id="3" name="标题 2">
            <a:extLst>
              <a:ext uri="{FF2B5EF4-FFF2-40B4-BE49-F238E27FC236}">
                <a16:creationId xmlns:a16="http://schemas.microsoft.com/office/drawing/2014/main" id="{35647E97-24F9-9E40-EFC8-128AFE42B98E}"/>
              </a:ext>
            </a:extLst>
          </p:cNvPr>
          <p:cNvSpPr>
            <a:spLocks noGrp="1"/>
          </p:cNvSpPr>
          <p:nvPr>
            <p:ph type="title"/>
          </p:nvPr>
        </p:nvSpPr>
        <p:spPr>
          <a:xfrm>
            <a:off x="660400" y="496710"/>
            <a:ext cx="10858500" cy="531989"/>
          </a:xfrm>
        </p:spPr>
        <p:txBody>
          <a:bodyPr/>
          <a:lstStyle/>
          <a:p>
            <a:r>
              <a:rPr lang="en-US" altLang="zh-CN" dirty="0"/>
              <a:t>1.4.1 </a:t>
            </a:r>
            <a:r>
              <a:rPr lang="zh-CN" altLang="en-US" dirty="0"/>
              <a:t>纸张</a:t>
            </a:r>
          </a:p>
        </p:txBody>
      </p:sp>
      <p:sp>
        <p:nvSpPr>
          <p:cNvPr id="6" name="文本框 5">
            <a:extLst>
              <a:ext uri="{FF2B5EF4-FFF2-40B4-BE49-F238E27FC236}">
                <a16:creationId xmlns:a16="http://schemas.microsoft.com/office/drawing/2014/main" id="{F5A947FC-F378-6ABA-715A-5ABCA0012828}"/>
              </a:ext>
            </a:extLst>
          </p:cNvPr>
          <p:cNvSpPr txBox="1"/>
          <p:nvPr/>
        </p:nvSpPr>
        <p:spPr>
          <a:xfrm>
            <a:off x="660400" y="1472963"/>
            <a:ext cx="10717388" cy="369332"/>
          </a:xfrm>
          <a:prstGeom prst="rect">
            <a:avLst/>
          </a:prstGeom>
          <a:noFill/>
        </p:spPr>
        <p:txBody>
          <a:bodyPr wrap="square" rtlCol="0">
            <a:spAutoFit/>
          </a:bodyPr>
          <a:lstStyle/>
          <a:p>
            <a:r>
              <a:rPr lang="zh-CN" altLang="en-US" dirty="0"/>
              <a:t>在印刷业，常见的纸张开切如表</a:t>
            </a:r>
            <a:r>
              <a:rPr lang="en-US" altLang="zh-CN" dirty="0"/>
              <a:t>1.1</a:t>
            </a:r>
            <a:r>
              <a:rPr lang="zh-CN" altLang="en-US" dirty="0"/>
              <a:t>所示。印刷品用纸的大小不仅取决于设计要求，还取 决于印刷机器。</a:t>
            </a:r>
          </a:p>
        </p:txBody>
      </p:sp>
      <p:pic>
        <p:nvPicPr>
          <p:cNvPr id="7" name="图片 6">
            <a:extLst>
              <a:ext uri="{FF2B5EF4-FFF2-40B4-BE49-F238E27FC236}">
                <a16:creationId xmlns:a16="http://schemas.microsoft.com/office/drawing/2014/main" id="{F90158A3-FAF6-EB2E-B84E-AED423CB1CA0}"/>
              </a:ext>
            </a:extLst>
          </p:cNvPr>
          <p:cNvPicPr>
            <a:picLocks noChangeAspect="1"/>
          </p:cNvPicPr>
          <p:nvPr/>
        </p:nvPicPr>
        <p:blipFill>
          <a:blip r:embed="rId2"/>
          <a:stretch>
            <a:fillRect/>
          </a:stretch>
        </p:blipFill>
        <p:spPr>
          <a:xfrm>
            <a:off x="673100" y="1999624"/>
            <a:ext cx="7429762" cy="4547463"/>
          </a:xfrm>
          <a:prstGeom prst="rect">
            <a:avLst/>
          </a:prstGeom>
        </p:spPr>
      </p:pic>
    </p:spTree>
    <p:extLst>
      <p:ext uri="{BB962C8B-B14F-4D97-AF65-F5344CB8AC3E}">
        <p14:creationId xmlns:p14="http://schemas.microsoft.com/office/powerpoint/2010/main" val="1834344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EA3EDF-E9B0-0E23-35FA-5E98EC89BF40}"/>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E586848-FBC7-65F4-E6F8-76A1D2864363}"/>
              </a:ext>
            </a:extLst>
          </p:cNvPr>
          <p:cNvSpPr>
            <a:spLocks noGrp="1"/>
          </p:cNvSpPr>
          <p:nvPr>
            <p:ph type="sldNum" sz="quarter" idx="12"/>
          </p:nvPr>
        </p:nvSpPr>
        <p:spPr/>
        <p:txBody>
          <a:bodyPr/>
          <a:lstStyle/>
          <a:p>
            <a:fld id="{7F65B630-C7FF-41C0-9923-C5E5E29EED81}" type="slidenum">
              <a:rPr lang="en-GB" smtClean="0"/>
              <a:pPr/>
              <a:t>29</a:t>
            </a:fld>
            <a:endParaRPr lang="en-GB"/>
          </a:p>
        </p:txBody>
      </p:sp>
      <p:sp>
        <p:nvSpPr>
          <p:cNvPr id="3" name="标题 2">
            <a:extLst>
              <a:ext uri="{FF2B5EF4-FFF2-40B4-BE49-F238E27FC236}">
                <a16:creationId xmlns:a16="http://schemas.microsoft.com/office/drawing/2014/main" id="{B4AD86DB-4646-FA7C-2023-BDB73D2D0FE5}"/>
              </a:ext>
            </a:extLst>
          </p:cNvPr>
          <p:cNvSpPr>
            <a:spLocks noGrp="1"/>
          </p:cNvSpPr>
          <p:nvPr>
            <p:ph type="title"/>
          </p:nvPr>
        </p:nvSpPr>
        <p:spPr>
          <a:xfrm>
            <a:off x="660400" y="496710"/>
            <a:ext cx="10858500" cy="531989"/>
          </a:xfrm>
        </p:spPr>
        <p:txBody>
          <a:bodyPr/>
          <a:lstStyle/>
          <a:p>
            <a:r>
              <a:rPr lang="en-US" altLang="zh-CN" dirty="0"/>
              <a:t>1.4.1 </a:t>
            </a:r>
            <a:r>
              <a:rPr lang="zh-CN" altLang="en-US" dirty="0"/>
              <a:t>纸张</a:t>
            </a:r>
          </a:p>
        </p:txBody>
      </p:sp>
      <p:sp>
        <p:nvSpPr>
          <p:cNvPr id="6" name="文本框 5">
            <a:extLst>
              <a:ext uri="{FF2B5EF4-FFF2-40B4-BE49-F238E27FC236}">
                <a16:creationId xmlns:a16="http://schemas.microsoft.com/office/drawing/2014/main" id="{AAECEAC0-94D7-7847-7E82-2C1ABF227731}"/>
              </a:ext>
            </a:extLst>
          </p:cNvPr>
          <p:cNvSpPr txBox="1"/>
          <p:nvPr/>
        </p:nvSpPr>
        <p:spPr>
          <a:xfrm>
            <a:off x="660400" y="1472963"/>
            <a:ext cx="10717388" cy="3970318"/>
          </a:xfrm>
          <a:prstGeom prst="rect">
            <a:avLst/>
          </a:prstGeom>
          <a:noFill/>
        </p:spPr>
        <p:txBody>
          <a:bodyPr wrap="square" rtlCol="0">
            <a:spAutoFit/>
          </a:bodyPr>
          <a:lstStyle/>
          <a:p>
            <a:r>
              <a:rPr lang="en-US" altLang="zh-CN" b="1" dirty="0"/>
              <a:t>2. </a:t>
            </a:r>
            <a:r>
              <a:rPr lang="zh-CN" altLang="en-US" b="1" dirty="0"/>
              <a:t>印刷工艺 </a:t>
            </a:r>
            <a:endParaRPr lang="en-US" altLang="zh-CN" b="1" dirty="0"/>
          </a:p>
          <a:p>
            <a:r>
              <a:rPr lang="zh-CN" altLang="en-US" dirty="0"/>
              <a:t>包装的印刷方法可以分为凸版、凹版、平版等。 所采用的印刷方法不同，其成品效果也 不同。</a:t>
            </a:r>
            <a:endParaRPr lang="en-US" altLang="zh-CN" dirty="0"/>
          </a:p>
          <a:p>
            <a:endParaRPr lang="en-US" altLang="zh-CN" dirty="0"/>
          </a:p>
          <a:p>
            <a:r>
              <a:rPr lang="zh-CN" altLang="en-US" dirty="0">
                <a:solidFill>
                  <a:srgbClr val="0070C0"/>
                </a:solidFill>
              </a:rPr>
              <a:t>（</a:t>
            </a:r>
            <a:r>
              <a:rPr lang="en-US" altLang="zh-CN" dirty="0">
                <a:solidFill>
                  <a:srgbClr val="0070C0"/>
                </a:solidFill>
              </a:rPr>
              <a:t>1</a:t>
            </a:r>
            <a:r>
              <a:rPr lang="zh-CN" altLang="en-US" dirty="0">
                <a:solidFill>
                  <a:srgbClr val="0070C0"/>
                </a:solidFill>
              </a:rPr>
              <a:t>）凸版印刷</a:t>
            </a:r>
            <a:endParaRPr lang="en-US" altLang="zh-CN" dirty="0">
              <a:solidFill>
                <a:srgbClr val="0070C0"/>
              </a:solidFill>
            </a:endParaRPr>
          </a:p>
          <a:p>
            <a:r>
              <a:rPr lang="zh-CN" altLang="en-US" dirty="0"/>
              <a:t>凸版印刷是使用凸版（图文部分凸起的印版）进行的印刷，简称“凸印”，是主要的印 刷工艺之一。印版的图文部分凸起，明显高于空白部分，印刷原理类似于印章，早期的木版印 刷、活字版印刷及后来的铅字版印刷等都属于凸版印刷。</a:t>
            </a:r>
            <a:endParaRPr lang="en-US" altLang="zh-CN" dirty="0"/>
          </a:p>
          <a:p>
            <a:endParaRPr lang="en-US" altLang="zh-CN" dirty="0"/>
          </a:p>
          <a:p>
            <a:r>
              <a:rPr lang="zh-CN" altLang="en-US" dirty="0">
                <a:solidFill>
                  <a:srgbClr val="0070C0"/>
                </a:solidFill>
              </a:rPr>
              <a:t>（</a:t>
            </a:r>
            <a:r>
              <a:rPr lang="en-US" altLang="zh-CN" dirty="0">
                <a:solidFill>
                  <a:srgbClr val="0070C0"/>
                </a:solidFill>
              </a:rPr>
              <a:t>2</a:t>
            </a:r>
            <a:r>
              <a:rPr lang="zh-CN" altLang="en-US" dirty="0">
                <a:solidFill>
                  <a:srgbClr val="0070C0"/>
                </a:solidFill>
              </a:rPr>
              <a:t>）凹版印刷 </a:t>
            </a:r>
            <a:endParaRPr lang="en-US" altLang="zh-CN" dirty="0">
              <a:solidFill>
                <a:srgbClr val="0070C0"/>
              </a:solidFill>
            </a:endParaRPr>
          </a:p>
          <a:p>
            <a:r>
              <a:rPr lang="zh-CN" altLang="en-US" dirty="0"/>
              <a:t>凹版印刷简称“凹印”，是指图像从表面雕刻凹下的制版技术，以手工在金属板上雕出 凹陷的图文，印刷时敷上油墨，将版面所着油墨去净，使留在凹下部分的油墨转印到纸张上。</a:t>
            </a:r>
            <a:endParaRPr lang="en-US" altLang="zh-CN" dirty="0"/>
          </a:p>
          <a:p>
            <a:endParaRPr lang="en-US" altLang="zh-CN" dirty="0"/>
          </a:p>
          <a:p>
            <a:r>
              <a:rPr lang="zh-CN" altLang="en-US" dirty="0">
                <a:solidFill>
                  <a:srgbClr val="0070C0"/>
                </a:solidFill>
              </a:rPr>
              <a:t>（</a:t>
            </a:r>
            <a:r>
              <a:rPr lang="en-US" altLang="zh-CN" dirty="0">
                <a:solidFill>
                  <a:srgbClr val="0070C0"/>
                </a:solidFill>
              </a:rPr>
              <a:t>3</a:t>
            </a:r>
            <a:r>
              <a:rPr lang="zh-CN" altLang="en-US" dirty="0">
                <a:solidFill>
                  <a:srgbClr val="0070C0"/>
                </a:solidFill>
              </a:rPr>
              <a:t>）平版印刷</a:t>
            </a:r>
            <a:endParaRPr lang="en-US" altLang="zh-CN" dirty="0">
              <a:solidFill>
                <a:srgbClr val="0070C0"/>
              </a:solidFill>
            </a:endParaRPr>
          </a:p>
          <a:p>
            <a:r>
              <a:rPr lang="zh-CN" altLang="en-US" dirty="0">
                <a:solidFill>
                  <a:srgbClr val="0070C0"/>
                </a:solidFill>
              </a:rPr>
              <a:t>（</a:t>
            </a:r>
            <a:r>
              <a:rPr lang="en-US" altLang="zh-CN" dirty="0">
                <a:solidFill>
                  <a:srgbClr val="0070C0"/>
                </a:solidFill>
              </a:rPr>
              <a:t>4</a:t>
            </a:r>
            <a:r>
              <a:rPr lang="zh-CN" altLang="en-US" dirty="0">
                <a:solidFill>
                  <a:srgbClr val="0070C0"/>
                </a:solidFill>
              </a:rPr>
              <a:t>）孔版印刷</a:t>
            </a:r>
          </a:p>
        </p:txBody>
      </p:sp>
    </p:spTree>
    <p:extLst>
      <p:ext uri="{BB962C8B-B14F-4D97-AF65-F5344CB8AC3E}">
        <p14:creationId xmlns:p14="http://schemas.microsoft.com/office/powerpoint/2010/main" val="673425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3E7816B9-4368-481C-AF7D-011CB1B5D3BB}"/>
              </a:ext>
            </a:extLst>
          </p:cNvPr>
          <p:cNvSpPr>
            <a:spLocks noGrp="1"/>
          </p:cNvSpPr>
          <p:nvPr>
            <p:ph type="title"/>
          </p:nvPr>
        </p:nvSpPr>
        <p:spPr>
          <a:xfrm>
            <a:off x="3470474" y="3045305"/>
            <a:ext cx="3246414" cy="767390"/>
          </a:xfrm>
        </p:spPr>
        <p:txBody>
          <a:bodyPr/>
          <a:lstStyle/>
          <a:p>
            <a:r>
              <a:rPr lang="zh-CN" altLang="en-US" sz="4000" dirty="0"/>
              <a:t>认识包装设计</a:t>
            </a:r>
          </a:p>
        </p:txBody>
      </p:sp>
      <p:sp>
        <p:nvSpPr>
          <p:cNvPr id="2" name="灯片编号占位符 1">
            <a:extLst>
              <a:ext uri="{FF2B5EF4-FFF2-40B4-BE49-F238E27FC236}">
                <a16:creationId xmlns:a16="http://schemas.microsoft.com/office/drawing/2014/main" id="{1BC2B274-6096-4E6F-B8DF-3F118E2D97ED}"/>
              </a:ext>
            </a:extLst>
          </p:cNvPr>
          <p:cNvSpPr>
            <a:spLocks noGrp="1"/>
          </p:cNvSpPr>
          <p:nvPr>
            <p:ph type="sldNum" sz="quarter" idx="12"/>
          </p:nvPr>
        </p:nvSpPr>
        <p:spPr/>
        <p:txBody>
          <a:bodyPr/>
          <a:lstStyle/>
          <a:p>
            <a:fld id="{7F65B630-C7FF-41C0-9923-C5E5E29EED81}" type="slidenum">
              <a:rPr lang="zh-CN" altLang="en-US" smtClean="0"/>
              <a:pPr/>
              <a:t>3</a:t>
            </a:fld>
            <a:endParaRPr lang="zh-CN" altLang="en-US"/>
          </a:p>
        </p:txBody>
      </p:sp>
      <p:sp>
        <p:nvSpPr>
          <p:cNvPr id="8" name="文本占位符 7">
            <a:extLst>
              <a:ext uri="{FF2B5EF4-FFF2-40B4-BE49-F238E27FC236}">
                <a16:creationId xmlns:a16="http://schemas.microsoft.com/office/drawing/2014/main" id="{A96F477B-D9F7-46E0-BDD1-83E6B5A920C5}"/>
              </a:ext>
            </a:extLst>
          </p:cNvPr>
          <p:cNvSpPr>
            <a:spLocks noGrp="1"/>
          </p:cNvSpPr>
          <p:nvPr>
            <p:ph type="body" sz="quarter" idx="13"/>
          </p:nvPr>
        </p:nvSpPr>
        <p:spPr>
          <a:xfrm>
            <a:off x="7659595" y="2875002"/>
            <a:ext cx="1362874" cy="1107996"/>
          </a:xfrm>
        </p:spPr>
        <p:txBody>
          <a:bodyPr/>
          <a:lstStyle/>
          <a:p>
            <a:r>
              <a:rPr lang="en-GB" dirty="0"/>
              <a:t>1.1</a:t>
            </a:r>
          </a:p>
        </p:txBody>
      </p:sp>
    </p:spTree>
    <p:extLst>
      <p:ext uri="{BB962C8B-B14F-4D97-AF65-F5344CB8AC3E}">
        <p14:creationId xmlns:p14="http://schemas.microsoft.com/office/powerpoint/2010/main" val="1812150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95AF78-E5E0-3C6E-0968-D269596D2FA3}"/>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4CCD8F0-9F43-2C76-E953-CC974A302403}"/>
              </a:ext>
            </a:extLst>
          </p:cNvPr>
          <p:cNvSpPr>
            <a:spLocks noGrp="1"/>
          </p:cNvSpPr>
          <p:nvPr>
            <p:ph type="sldNum" sz="quarter" idx="12"/>
          </p:nvPr>
        </p:nvSpPr>
        <p:spPr/>
        <p:txBody>
          <a:bodyPr/>
          <a:lstStyle/>
          <a:p>
            <a:fld id="{7F65B630-C7FF-41C0-9923-C5E5E29EED81}" type="slidenum">
              <a:rPr lang="en-GB" smtClean="0"/>
              <a:pPr/>
              <a:t>30</a:t>
            </a:fld>
            <a:endParaRPr lang="en-GB"/>
          </a:p>
        </p:txBody>
      </p:sp>
      <p:sp>
        <p:nvSpPr>
          <p:cNvPr id="3" name="标题 2">
            <a:extLst>
              <a:ext uri="{FF2B5EF4-FFF2-40B4-BE49-F238E27FC236}">
                <a16:creationId xmlns:a16="http://schemas.microsoft.com/office/drawing/2014/main" id="{7B6202D5-2E74-3CED-58B8-F9BE34DB0CD8}"/>
              </a:ext>
            </a:extLst>
          </p:cNvPr>
          <p:cNvSpPr>
            <a:spLocks noGrp="1"/>
          </p:cNvSpPr>
          <p:nvPr>
            <p:ph type="title"/>
          </p:nvPr>
        </p:nvSpPr>
        <p:spPr>
          <a:xfrm>
            <a:off x="660400" y="496710"/>
            <a:ext cx="10858500" cy="531989"/>
          </a:xfrm>
        </p:spPr>
        <p:txBody>
          <a:bodyPr/>
          <a:lstStyle/>
          <a:p>
            <a:r>
              <a:rPr lang="en-US" altLang="zh-CN" dirty="0"/>
              <a:t>1.4.1 </a:t>
            </a:r>
            <a:r>
              <a:rPr lang="zh-CN" altLang="en-US" dirty="0"/>
              <a:t>纸张</a:t>
            </a:r>
          </a:p>
        </p:txBody>
      </p:sp>
      <p:sp>
        <p:nvSpPr>
          <p:cNvPr id="6" name="文本框 5">
            <a:extLst>
              <a:ext uri="{FF2B5EF4-FFF2-40B4-BE49-F238E27FC236}">
                <a16:creationId xmlns:a16="http://schemas.microsoft.com/office/drawing/2014/main" id="{5559A217-49A1-17D8-5A53-F0FEE062ABA9}"/>
              </a:ext>
            </a:extLst>
          </p:cNvPr>
          <p:cNvSpPr txBox="1"/>
          <p:nvPr/>
        </p:nvSpPr>
        <p:spPr>
          <a:xfrm>
            <a:off x="660400" y="1472963"/>
            <a:ext cx="10717388" cy="3139321"/>
          </a:xfrm>
          <a:prstGeom prst="rect">
            <a:avLst/>
          </a:prstGeom>
          <a:noFill/>
        </p:spPr>
        <p:txBody>
          <a:bodyPr wrap="square" rtlCol="0">
            <a:spAutoFit/>
          </a:bodyPr>
          <a:lstStyle/>
          <a:p>
            <a:r>
              <a:rPr lang="en-US" altLang="zh-CN" b="1" dirty="0"/>
              <a:t>3. </a:t>
            </a:r>
            <a:r>
              <a:rPr lang="zh-CN" altLang="en-US" b="1" dirty="0"/>
              <a:t>印后工艺 </a:t>
            </a:r>
            <a:endParaRPr lang="en-US" altLang="zh-CN" b="1" dirty="0"/>
          </a:p>
          <a:p>
            <a:r>
              <a:rPr lang="zh-CN" altLang="en-US" dirty="0"/>
              <a:t>随着人们对印刷制品的要求越来越高，印后工艺也越来越受到重视。印后工艺是指印刷 成品制作的最后工序，即对已完成图文印刷的承印物进行一系列的加工处理，一是提升印刷表 面的美观度，二是增加某些特定功能，三是制作成型。</a:t>
            </a:r>
            <a:endParaRPr lang="en-US" altLang="zh-CN" dirty="0"/>
          </a:p>
          <a:p>
            <a:endParaRPr lang="en-US" altLang="zh-CN" dirty="0">
              <a:solidFill>
                <a:srgbClr val="0070C0"/>
              </a:solidFill>
            </a:endParaRPr>
          </a:p>
          <a:p>
            <a:r>
              <a:rPr lang="zh-CN" altLang="en-US" dirty="0">
                <a:solidFill>
                  <a:srgbClr val="0070C0"/>
                </a:solidFill>
              </a:rPr>
              <a:t>（</a:t>
            </a:r>
            <a:r>
              <a:rPr lang="en-US" altLang="zh-CN" dirty="0">
                <a:solidFill>
                  <a:srgbClr val="0070C0"/>
                </a:solidFill>
              </a:rPr>
              <a:t>1</a:t>
            </a:r>
            <a:r>
              <a:rPr lang="zh-CN" altLang="en-US" dirty="0">
                <a:solidFill>
                  <a:srgbClr val="0070C0"/>
                </a:solidFill>
              </a:rPr>
              <a:t>）覆膜</a:t>
            </a:r>
            <a:endParaRPr lang="en-US" altLang="zh-CN" dirty="0">
              <a:solidFill>
                <a:srgbClr val="0070C0"/>
              </a:solidFill>
            </a:endParaRPr>
          </a:p>
          <a:p>
            <a:r>
              <a:rPr lang="zh-CN" altLang="en-US" dirty="0">
                <a:solidFill>
                  <a:srgbClr val="0070C0"/>
                </a:solidFill>
              </a:rPr>
              <a:t>（</a:t>
            </a:r>
            <a:r>
              <a:rPr lang="en-US" altLang="zh-CN" dirty="0">
                <a:solidFill>
                  <a:srgbClr val="0070C0"/>
                </a:solidFill>
              </a:rPr>
              <a:t>2</a:t>
            </a:r>
            <a:r>
              <a:rPr lang="zh-CN" altLang="en-US" dirty="0">
                <a:solidFill>
                  <a:srgbClr val="0070C0"/>
                </a:solidFill>
              </a:rPr>
              <a:t>）涂层</a:t>
            </a:r>
            <a:endParaRPr lang="en-US" altLang="zh-CN" dirty="0">
              <a:solidFill>
                <a:srgbClr val="0070C0"/>
              </a:solidFill>
            </a:endParaRPr>
          </a:p>
          <a:p>
            <a:r>
              <a:rPr lang="zh-CN" altLang="en-US" dirty="0">
                <a:solidFill>
                  <a:srgbClr val="0070C0"/>
                </a:solidFill>
              </a:rPr>
              <a:t>（</a:t>
            </a:r>
            <a:r>
              <a:rPr lang="en-US" altLang="zh-CN" dirty="0">
                <a:solidFill>
                  <a:srgbClr val="0070C0"/>
                </a:solidFill>
              </a:rPr>
              <a:t>3</a:t>
            </a:r>
            <a:r>
              <a:rPr lang="zh-CN" altLang="en-US" dirty="0">
                <a:solidFill>
                  <a:srgbClr val="0070C0"/>
                </a:solidFill>
              </a:rPr>
              <a:t>）烫印</a:t>
            </a:r>
            <a:endParaRPr lang="en-US" altLang="zh-CN" dirty="0">
              <a:solidFill>
                <a:srgbClr val="0070C0"/>
              </a:solidFill>
            </a:endParaRPr>
          </a:p>
          <a:p>
            <a:r>
              <a:rPr lang="zh-CN" altLang="en-US" dirty="0">
                <a:solidFill>
                  <a:srgbClr val="0070C0"/>
                </a:solidFill>
              </a:rPr>
              <a:t>（</a:t>
            </a:r>
            <a:r>
              <a:rPr lang="en-US" altLang="zh-CN" dirty="0">
                <a:solidFill>
                  <a:srgbClr val="0070C0"/>
                </a:solidFill>
              </a:rPr>
              <a:t>4</a:t>
            </a:r>
            <a:r>
              <a:rPr lang="zh-CN" altLang="en-US" dirty="0">
                <a:solidFill>
                  <a:srgbClr val="0070C0"/>
                </a:solidFill>
              </a:rPr>
              <a:t>）凹凸压印</a:t>
            </a:r>
            <a:endParaRPr lang="en-US" altLang="zh-CN" dirty="0">
              <a:solidFill>
                <a:srgbClr val="0070C0"/>
              </a:solidFill>
            </a:endParaRPr>
          </a:p>
          <a:p>
            <a:r>
              <a:rPr lang="zh-CN" altLang="en-US" dirty="0">
                <a:solidFill>
                  <a:srgbClr val="0070C0"/>
                </a:solidFill>
              </a:rPr>
              <a:t>（</a:t>
            </a:r>
            <a:r>
              <a:rPr lang="en-US" altLang="zh-CN" dirty="0">
                <a:solidFill>
                  <a:srgbClr val="0070C0"/>
                </a:solidFill>
              </a:rPr>
              <a:t>5</a:t>
            </a:r>
            <a:r>
              <a:rPr lang="zh-CN" altLang="en-US" dirty="0">
                <a:solidFill>
                  <a:srgbClr val="0070C0"/>
                </a:solidFill>
              </a:rPr>
              <a:t>）</a:t>
            </a:r>
            <a:r>
              <a:rPr lang="en-US" altLang="zh-CN" dirty="0">
                <a:solidFill>
                  <a:srgbClr val="0070C0"/>
                </a:solidFill>
              </a:rPr>
              <a:t>UV</a:t>
            </a:r>
            <a:r>
              <a:rPr lang="zh-CN" altLang="en-US" dirty="0">
                <a:solidFill>
                  <a:srgbClr val="0070C0"/>
                </a:solidFill>
              </a:rPr>
              <a:t>印刷</a:t>
            </a:r>
            <a:endParaRPr lang="en-US" altLang="zh-CN" dirty="0">
              <a:solidFill>
                <a:srgbClr val="0070C0"/>
              </a:solidFill>
            </a:endParaRPr>
          </a:p>
          <a:p>
            <a:r>
              <a:rPr lang="zh-CN" altLang="en-US" dirty="0">
                <a:solidFill>
                  <a:srgbClr val="0070C0"/>
                </a:solidFill>
              </a:rPr>
              <a:t>（</a:t>
            </a:r>
            <a:r>
              <a:rPr lang="en-US" altLang="zh-CN" dirty="0">
                <a:solidFill>
                  <a:srgbClr val="0070C0"/>
                </a:solidFill>
              </a:rPr>
              <a:t>6</a:t>
            </a:r>
            <a:r>
              <a:rPr lang="zh-CN" altLang="en-US" dirty="0">
                <a:solidFill>
                  <a:srgbClr val="0070C0"/>
                </a:solidFill>
              </a:rPr>
              <a:t>）模压</a:t>
            </a:r>
          </a:p>
        </p:txBody>
      </p:sp>
    </p:spTree>
    <p:extLst>
      <p:ext uri="{BB962C8B-B14F-4D97-AF65-F5344CB8AC3E}">
        <p14:creationId xmlns:p14="http://schemas.microsoft.com/office/powerpoint/2010/main" val="16326892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BF32BE-4059-0176-D98C-8A34C7DF5713}"/>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5F74495-F9B2-247A-BFD9-6CDDE4228ABE}"/>
              </a:ext>
            </a:extLst>
          </p:cNvPr>
          <p:cNvSpPr>
            <a:spLocks noGrp="1"/>
          </p:cNvSpPr>
          <p:nvPr>
            <p:ph type="sldNum" sz="quarter" idx="12"/>
          </p:nvPr>
        </p:nvSpPr>
        <p:spPr/>
        <p:txBody>
          <a:bodyPr/>
          <a:lstStyle/>
          <a:p>
            <a:fld id="{7F65B630-C7FF-41C0-9923-C5E5E29EED81}" type="slidenum">
              <a:rPr lang="en-GB" smtClean="0"/>
              <a:pPr/>
              <a:t>31</a:t>
            </a:fld>
            <a:endParaRPr lang="en-GB"/>
          </a:p>
        </p:txBody>
      </p:sp>
      <p:sp>
        <p:nvSpPr>
          <p:cNvPr id="3" name="标题 2">
            <a:extLst>
              <a:ext uri="{FF2B5EF4-FFF2-40B4-BE49-F238E27FC236}">
                <a16:creationId xmlns:a16="http://schemas.microsoft.com/office/drawing/2014/main" id="{436395ED-3A77-C43B-F5F2-D7D76C474F0F}"/>
              </a:ext>
            </a:extLst>
          </p:cNvPr>
          <p:cNvSpPr>
            <a:spLocks noGrp="1"/>
          </p:cNvSpPr>
          <p:nvPr>
            <p:ph type="title"/>
          </p:nvPr>
        </p:nvSpPr>
        <p:spPr>
          <a:xfrm>
            <a:off x="660400" y="496710"/>
            <a:ext cx="10858500" cy="531989"/>
          </a:xfrm>
        </p:spPr>
        <p:txBody>
          <a:bodyPr/>
          <a:lstStyle/>
          <a:p>
            <a:r>
              <a:rPr lang="en-US" altLang="zh-CN" dirty="0"/>
              <a:t>1.4.2 </a:t>
            </a:r>
            <a:r>
              <a:rPr lang="zh-CN" altLang="en-US" dirty="0"/>
              <a:t>塑料</a:t>
            </a:r>
          </a:p>
        </p:txBody>
      </p:sp>
      <p:sp>
        <p:nvSpPr>
          <p:cNvPr id="6" name="文本框 5">
            <a:extLst>
              <a:ext uri="{FF2B5EF4-FFF2-40B4-BE49-F238E27FC236}">
                <a16:creationId xmlns:a16="http://schemas.microsoft.com/office/drawing/2014/main" id="{9B5E5241-E64F-1DD6-EE8D-C3BB6B5B6156}"/>
              </a:ext>
            </a:extLst>
          </p:cNvPr>
          <p:cNvSpPr txBox="1"/>
          <p:nvPr/>
        </p:nvSpPr>
        <p:spPr>
          <a:xfrm>
            <a:off x="660400" y="1472963"/>
            <a:ext cx="10717388" cy="3416320"/>
          </a:xfrm>
          <a:prstGeom prst="rect">
            <a:avLst/>
          </a:prstGeom>
          <a:noFill/>
        </p:spPr>
        <p:txBody>
          <a:bodyPr wrap="square" rtlCol="0">
            <a:spAutoFit/>
          </a:bodyPr>
          <a:lstStyle/>
          <a:p>
            <a:pPr marL="342900" indent="-342900">
              <a:buAutoNum type="arabicPeriod"/>
            </a:pPr>
            <a:r>
              <a:rPr lang="zh-CN" altLang="en-US" b="1" dirty="0"/>
              <a:t>塑料包装的分类 </a:t>
            </a:r>
            <a:endParaRPr lang="en-US" altLang="zh-CN" b="1" dirty="0"/>
          </a:p>
          <a:p>
            <a:r>
              <a:rPr lang="zh-CN" altLang="en-US" dirty="0"/>
              <a:t>塑料包装主要分为软塑料和硬塑料。</a:t>
            </a:r>
            <a:endParaRPr lang="en-US" altLang="zh-CN" dirty="0"/>
          </a:p>
          <a:p>
            <a:endParaRPr lang="en-US" altLang="zh-CN" dirty="0"/>
          </a:p>
          <a:p>
            <a:r>
              <a:rPr lang="zh-CN" altLang="en-US" dirty="0"/>
              <a:t>＊ 软塑料：也称“弹性塑料”，是一种具有较高柔软性和弹性的塑料材料，通常具有较 低的硬度和较高的延展性，可以在受力后恢复原状。软塑料广泛应用于日常生活和工 业领域。</a:t>
            </a:r>
            <a:endParaRPr lang="en-US" altLang="zh-CN" dirty="0"/>
          </a:p>
          <a:p>
            <a:r>
              <a:rPr lang="zh-CN" altLang="en-US" dirty="0"/>
              <a:t>＊ 硬塑料：也称“刚性塑料”，是一种具有较高硬度和刚性的塑料材料，通常具有较低 的延展性和较高的强度，不易变形。硬塑料也有广泛的应用领域。</a:t>
            </a:r>
            <a:endParaRPr lang="en-US" altLang="zh-CN" dirty="0"/>
          </a:p>
          <a:p>
            <a:endParaRPr lang="en-US" altLang="zh-CN" dirty="0"/>
          </a:p>
          <a:p>
            <a:r>
              <a:rPr lang="en-US" altLang="zh-CN" b="1" dirty="0"/>
              <a:t>2. </a:t>
            </a:r>
            <a:r>
              <a:rPr lang="zh-CN" altLang="en-US" b="1" dirty="0"/>
              <a:t>塑料成型 </a:t>
            </a:r>
            <a:endParaRPr lang="en-US" altLang="zh-CN" b="1" dirty="0"/>
          </a:p>
          <a:p>
            <a:r>
              <a:rPr lang="zh-CN" altLang="en-US" dirty="0"/>
              <a:t>塑料成型是指将各种形态（如粉料、粒料、溶液和分散体等）的塑料制成所需形状的制 品或坯件。热塑性塑料在高温下会成为液态，可以利用注模法冷却成型；有的塑料材料通过添 加固化剂，遇空气可以凝固成型。</a:t>
            </a:r>
          </a:p>
        </p:txBody>
      </p:sp>
    </p:spTree>
    <p:extLst>
      <p:ext uri="{BB962C8B-B14F-4D97-AF65-F5344CB8AC3E}">
        <p14:creationId xmlns:p14="http://schemas.microsoft.com/office/powerpoint/2010/main" val="5560680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F14C8E-AF3E-C6F8-527D-058461BD8F85}"/>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5F105A0-843E-CFB4-1548-38A807B50E03}"/>
              </a:ext>
            </a:extLst>
          </p:cNvPr>
          <p:cNvSpPr>
            <a:spLocks noGrp="1"/>
          </p:cNvSpPr>
          <p:nvPr>
            <p:ph type="sldNum" sz="quarter" idx="12"/>
          </p:nvPr>
        </p:nvSpPr>
        <p:spPr/>
        <p:txBody>
          <a:bodyPr/>
          <a:lstStyle/>
          <a:p>
            <a:fld id="{7F65B630-C7FF-41C0-9923-C5E5E29EED81}" type="slidenum">
              <a:rPr lang="en-GB" smtClean="0"/>
              <a:pPr/>
              <a:t>32</a:t>
            </a:fld>
            <a:endParaRPr lang="en-GB"/>
          </a:p>
        </p:txBody>
      </p:sp>
      <p:sp>
        <p:nvSpPr>
          <p:cNvPr id="3" name="标题 2">
            <a:extLst>
              <a:ext uri="{FF2B5EF4-FFF2-40B4-BE49-F238E27FC236}">
                <a16:creationId xmlns:a16="http://schemas.microsoft.com/office/drawing/2014/main" id="{499B80FB-CA81-620E-8E6F-8009A35A6A34}"/>
              </a:ext>
            </a:extLst>
          </p:cNvPr>
          <p:cNvSpPr>
            <a:spLocks noGrp="1"/>
          </p:cNvSpPr>
          <p:nvPr>
            <p:ph type="title"/>
          </p:nvPr>
        </p:nvSpPr>
        <p:spPr>
          <a:xfrm>
            <a:off x="660400" y="496710"/>
            <a:ext cx="10858500" cy="531989"/>
          </a:xfrm>
        </p:spPr>
        <p:txBody>
          <a:bodyPr/>
          <a:lstStyle/>
          <a:p>
            <a:r>
              <a:rPr lang="en-US" altLang="zh-CN" dirty="0"/>
              <a:t>1.4.3 </a:t>
            </a:r>
            <a:r>
              <a:rPr lang="zh-CN" altLang="en-US" dirty="0"/>
              <a:t>金属</a:t>
            </a:r>
          </a:p>
        </p:txBody>
      </p:sp>
      <p:sp>
        <p:nvSpPr>
          <p:cNvPr id="6" name="文本框 5">
            <a:extLst>
              <a:ext uri="{FF2B5EF4-FFF2-40B4-BE49-F238E27FC236}">
                <a16:creationId xmlns:a16="http://schemas.microsoft.com/office/drawing/2014/main" id="{B7876ACC-7D33-12BF-AB13-61F16715AA36}"/>
              </a:ext>
            </a:extLst>
          </p:cNvPr>
          <p:cNvSpPr txBox="1"/>
          <p:nvPr/>
        </p:nvSpPr>
        <p:spPr>
          <a:xfrm>
            <a:off x="660400" y="1472963"/>
            <a:ext cx="10717388" cy="2308324"/>
          </a:xfrm>
          <a:prstGeom prst="rect">
            <a:avLst/>
          </a:prstGeom>
          <a:noFill/>
        </p:spPr>
        <p:txBody>
          <a:bodyPr wrap="square" rtlCol="0">
            <a:spAutoFit/>
          </a:bodyPr>
          <a:lstStyle/>
          <a:p>
            <a:r>
              <a:rPr lang="zh-CN" altLang="en-US" dirty="0"/>
              <a:t>金属包装可应用于食品、化妆品、药品、电子产品、化工产品等领域，其包装材料具有 以下特点：</a:t>
            </a:r>
            <a:endParaRPr lang="en-US" altLang="zh-CN" dirty="0"/>
          </a:p>
          <a:p>
            <a:endParaRPr lang="en-US" altLang="zh-CN" dirty="0"/>
          </a:p>
          <a:p>
            <a:r>
              <a:rPr lang="zh-CN" altLang="en-US" b="1" dirty="0"/>
              <a:t>＊ 高阻隔性能</a:t>
            </a:r>
            <a:endParaRPr lang="en-US" altLang="zh-CN" b="1" dirty="0"/>
          </a:p>
          <a:p>
            <a:r>
              <a:rPr lang="zh-CN" altLang="en-US" b="1" dirty="0"/>
              <a:t>＊ 机械性能</a:t>
            </a:r>
            <a:endParaRPr lang="en-US" altLang="zh-CN" b="1" dirty="0"/>
          </a:p>
          <a:p>
            <a:r>
              <a:rPr lang="zh-CN" altLang="en-US" b="1" dirty="0"/>
              <a:t>＊ 良好的容器成型加工工艺性</a:t>
            </a:r>
            <a:endParaRPr lang="en-US" altLang="zh-CN" b="1" dirty="0"/>
          </a:p>
          <a:p>
            <a:r>
              <a:rPr lang="zh-CN" altLang="en-US" b="1" dirty="0"/>
              <a:t>＊ 耐高低温性、导热性、耐热冲击性</a:t>
            </a:r>
            <a:endParaRPr lang="en-US" altLang="zh-CN" b="1" dirty="0"/>
          </a:p>
          <a:p>
            <a:r>
              <a:rPr lang="zh-CN" altLang="en-US" b="1" dirty="0"/>
              <a:t>＊ 表面装饰性</a:t>
            </a:r>
            <a:endParaRPr lang="en-US" altLang="zh-CN" b="1" dirty="0"/>
          </a:p>
          <a:p>
            <a:r>
              <a:rPr lang="zh-CN" altLang="en-US" b="1" dirty="0"/>
              <a:t>＊ 废弃物较易回收处理</a:t>
            </a:r>
            <a:endParaRPr lang="en-US" altLang="zh-CN" b="1" dirty="0"/>
          </a:p>
        </p:txBody>
      </p:sp>
      <p:pic>
        <p:nvPicPr>
          <p:cNvPr id="5" name="图片 4">
            <a:extLst>
              <a:ext uri="{FF2B5EF4-FFF2-40B4-BE49-F238E27FC236}">
                <a16:creationId xmlns:a16="http://schemas.microsoft.com/office/drawing/2014/main" id="{6E8463C5-DC64-2790-CAD6-4F19391E315F}"/>
              </a:ext>
            </a:extLst>
          </p:cNvPr>
          <p:cNvPicPr>
            <a:picLocks noChangeAspect="1"/>
          </p:cNvPicPr>
          <p:nvPr/>
        </p:nvPicPr>
        <p:blipFill>
          <a:blip r:embed="rId2"/>
          <a:stretch>
            <a:fillRect/>
          </a:stretch>
        </p:blipFill>
        <p:spPr>
          <a:xfrm>
            <a:off x="660400" y="3932076"/>
            <a:ext cx="9173855" cy="2429214"/>
          </a:xfrm>
          <a:prstGeom prst="rect">
            <a:avLst/>
          </a:prstGeom>
        </p:spPr>
      </p:pic>
    </p:spTree>
    <p:extLst>
      <p:ext uri="{BB962C8B-B14F-4D97-AF65-F5344CB8AC3E}">
        <p14:creationId xmlns:p14="http://schemas.microsoft.com/office/powerpoint/2010/main" val="11539401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9CD4B-EB38-ADFF-C896-C0BA4CA27401}"/>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0C0178D-AEA2-3550-D6E7-E1E1793CD624}"/>
              </a:ext>
            </a:extLst>
          </p:cNvPr>
          <p:cNvSpPr>
            <a:spLocks noGrp="1"/>
          </p:cNvSpPr>
          <p:nvPr>
            <p:ph type="sldNum" sz="quarter" idx="12"/>
          </p:nvPr>
        </p:nvSpPr>
        <p:spPr/>
        <p:txBody>
          <a:bodyPr/>
          <a:lstStyle/>
          <a:p>
            <a:fld id="{7F65B630-C7FF-41C0-9923-C5E5E29EED81}" type="slidenum">
              <a:rPr lang="en-GB" smtClean="0"/>
              <a:pPr/>
              <a:t>33</a:t>
            </a:fld>
            <a:endParaRPr lang="en-GB"/>
          </a:p>
        </p:txBody>
      </p:sp>
      <p:sp>
        <p:nvSpPr>
          <p:cNvPr id="3" name="标题 2">
            <a:extLst>
              <a:ext uri="{FF2B5EF4-FFF2-40B4-BE49-F238E27FC236}">
                <a16:creationId xmlns:a16="http://schemas.microsoft.com/office/drawing/2014/main" id="{6F43127D-BD39-7411-19E7-EA27CA059A84}"/>
              </a:ext>
            </a:extLst>
          </p:cNvPr>
          <p:cNvSpPr>
            <a:spLocks noGrp="1"/>
          </p:cNvSpPr>
          <p:nvPr>
            <p:ph type="title"/>
          </p:nvPr>
        </p:nvSpPr>
        <p:spPr>
          <a:xfrm>
            <a:off x="660400" y="496710"/>
            <a:ext cx="10858500" cy="531989"/>
          </a:xfrm>
        </p:spPr>
        <p:txBody>
          <a:bodyPr/>
          <a:lstStyle/>
          <a:p>
            <a:r>
              <a:rPr lang="en-US" altLang="zh-CN" dirty="0"/>
              <a:t>1.4.4 </a:t>
            </a:r>
            <a:r>
              <a:rPr lang="zh-CN" altLang="en-US" dirty="0"/>
              <a:t>玻璃</a:t>
            </a:r>
          </a:p>
        </p:txBody>
      </p:sp>
      <p:sp>
        <p:nvSpPr>
          <p:cNvPr id="6" name="文本框 5">
            <a:extLst>
              <a:ext uri="{FF2B5EF4-FFF2-40B4-BE49-F238E27FC236}">
                <a16:creationId xmlns:a16="http://schemas.microsoft.com/office/drawing/2014/main" id="{FD7787E3-74CC-9405-9EE3-9C70F1367830}"/>
              </a:ext>
            </a:extLst>
          </p:cNvPr>
          <p:cNvSpPr txBox="1"/>
          <p:nvPr/>
        </p:nvSpPr>
        <p:spPr>
          <a:xfrm>
            <a:off x="660400" y="1472963"/>
            <a:ext cx="10717388" cy="1200329"/>
          </a:xfrm>
          <a:prstGeom prst="rect">
            <a:avLst/>
          </a:prstGeom>
          <a:noFill/>
        </p:spPr>
        <p:txBody>
          <a:bodyPr wrap="square" rtlCol="0">
            <a:spAutoFit/>
          </a:bodyPr>
          <a:lstStyle/>
          <a:p>
            <a:r>
              <a:rPr lang="zh-CN" altLang="en-US" dirty="0"/>
              <a:t>玻璃不仅硬度高，而且耐温性好，性能稳定，是一种可以透光的人造材料。按照质感和 硬度的不同，玻璃可以分为高硬度高厚度玻璃、普通玻璃和有机玻璃等。 </a:t>
            </a:r>
            <a:endParaRPr lang="en-US" altLang="zh-CN" dirty="0"/>
          </a:p>
          <a:p>
            <a:endParaRPr lang="en-US" altLang="zh-CN" dirty="0"/>
          </a:p>
          <a:p>
            <a:r>
              <a:rPr lang="zh-CN" altLang="en-US" dirty="0"/>
              <a:t>由于玻璃较为坚硬，其加工方式往往以切割、雕刻和钻磨等为主。</a:t>
            </a:r>
          </a:p>
        </p:txBody>
      </p:sp>
    </p:spTree>
    <p:extLst>
      <p:ext uri="{BB962C8B-B14F-4D97-AF65-F5344CB8AC3E}">
        <p14:creationId xmlns:p14="http://schemas.microsoft.com/office/powerpoint/2010/main" val="23128097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A10DC9-BCA4-66B5-E852-FB01E40DB5A0}"/>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1F306D9-E8F8-DFE5-C4E6-BFEA22512B37}"/>
              </a:ext>
            </a:extLst>
          </p:cNvPr>
          <p:cNvSpPr>
            <a:spLocks noGrp="1"/>
          </p:cNvSpPr>
          <p:nvPr>
            <p:ph type="sldNum" sz="quarter" idx="12"/>
          </p:nvPr>
        </p:nvSpPr>
        <p:spPr/>
        <p:txBody>
          <a:bodyPr/>
          <a:lstStyle/>
          <a:p>
            <a:fld id="{7F65B630-C7FF-41C0-9923-C5E5E29EED81}" type="slidenum">
              <a:rPr lang="en-GB" smtClean="0"/>
              <a:pPr/>
              <a:t>34</a:t>
            </a:fld>
            <a:endParaRPr lang="en-GB"/>
          </a:p>
        </p:txBody>
      </p:sp>
      <p:sp>
        <p:nvSpPr>
          <p:cNvPr id="3" name="标题 2">
            <a:extLst>
              <a:ext uri="{FF2B5EF4-FFF2-40B4-BE49-F238E27FC236}">
                <a16:creationId xmlns:a16="http://schemas.microsoft.com/office/drawing/2014/main" id="{DD8E4864-0C8E-E132-FC5A-836CAF579766}"/>
              </a:ext>
            </a:extLst>
          </p:cNvPr>
          <p:cNvSpPr>
            <a:spLocks noGrp="1"/>
          </p:cNvSpPr>
          <p:nvPr>
            <p:ph type="title"/>
          </p:nvPr>
        </p:nvSpPr>
        <p:spPr>
          <a:xfrm>
            <a:off x="660400" y="496710"/>
            <a:ext cx="10858500" cy="531989"/>
          </a:xfrm>
        </p:spPr>
        <p:txBody>
          <a:bodyPr/>
          <a:lstStyle/>
          <a:p>
            <a:r>
              <a:rPr lang="en-US" altLang="zh-CN" dirty="0"/>
              <a:t>1.4.5 </a:t>
            </a:r>
            <a:r>
              <a:rPr lang="zh-CN" altLang="en-US" dirty="0"/>
              <a:t>木材</a:t>
            </a:r>
          </a:p>
        </p:txBody>
      </p:sp>
      <p:sp>
        <p:nvSpPr>
          <p:cNvPr id="6" name="文本框 5">
            <a:extLst>
              <a:ext uri="{FF2B5EF4-FFF2-40B4-BE49-F238E27FC236}">
                <a16:creationId xmlns:a16="http://schemas.microsoft.com/office/drawing/2014/main" id="{303DB197-C1A0-9725-CA0E-1AEC11681E1A}"/>
              </a:ext>
            </a:extLst>
          </p:cNvPr>
          <p:cNvSpPr txBox="1"/>
          <p:nvPr/>
        </p:nvSpPr>
        <p:spPr>
          <a:xfrm>
            <a:off x="660400" y="1472963"/>
            <a:ext cx="10717388" cy="1477328"/>
          </a:xfrm>
          <a:prstGeom prst="rect">
            <a:avLst/>
          </a:prstGeom>
          <a:noFill/>
        </p:spPr>
        <p:txBody>
          <a:bodyPr wrap="square" rtlCol="0">
            <a:spAutoFit/>
          </a:bodyPr>
          <a:lstStyle/>
          <a:p>
            <a:r>
              <a:rPr lang="zh-CN" altLang="en-US" dirty="0"/>
              <a:t>木材是一种较为天然、方便加工的材料。中国自古以来在建筑、家具等领域就擅长使用 木材，从某种意义上来说，木材在中国是颇具传统意韵的材料。按照树种，木材可以分为硬质 木材和软质木材。硬质木材是使用阔叶树加工而成的，软质木材则是使用针叶树加工而成的。 不同树种的木材在密度、硬度、质感、色彩和纹理等方面有很大的差异。此外，还有一些木材 是人工合成的，如密集板、集成木等。合成木材易加工，但相较于原木，在环保性上相差很 多。</a:t>
            </a:r>
          </a:p>
        </p:txBody>
      </p:sp>
    </p:spTree>
    <p:extLst>
      <p:ext uri="{BB962C8B-B14F-4D97-AF65-F5344CB8AC3E}">
        <p14:creationId xmlns:p14="http://schemas.microsoft.com/office/powerpoint/2010/main" val="19395271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EC627-0726-30FA-6B61-06EB2F05017D}"/>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ABF8461-533C-95A1-7AC4-11A5AE8EF18A}"/>
              </a:ext>
            </a:extLst>
          </p:cNvPr>
          <p:cNvSpPr>
            <a:spLocks noGrp="1"/>
          </p:cNvSpPr>
          <p:nvPr>
            <p:ph type="sldNum" sz="quarter" idx="12"/>
          </p:nvPr>
        </p:nvSpPr>
        <p:spPr/>
        <p:txBody>
          <a:bodyPr/>
          <a:lstStyle/>
          <a:p>
            <a:fld id="{7F65B630-C7FF-41C0-9923-C5E5E29EED81}" type="slidenum">
              <a:rPr lang="en-GB" smtClean="0"/>
              <a:pPr/>
              <a:t>35</a:t>
            </a:fld>
            <a:endParaRPr lang="en-GB"/>
          </a:p>
        </p:txBody>
      </p:sp>
      <p:sp>
        <p:nvSpPr>
          <p:cNvPr id="3" name="标题 2">
            <a:extLst>
              <a:ext uri="{FF2B5EF4-FFF2-40B4-BE49-F238E27FC236}">
                <a16:creationId xmlns:a16="http://schemas.microsoft.com/office/drawing/2014/main" id="{460890F2-724C-FF0D-C815-3264752D23FA}"/>
              </a:ext>
            </a:extLst>
          </p:cNvPr>
          <p:cNvSpPr>
            <a:spLocks noGrp="1"/>
          </p:cNvSpPr>
          <p:nvPr>
            <p:ph type="title"/>
          </p:nvPr>
        </p:nvSpPr>
        <p:spPr>
          <a:xfrm>
            <a:off x="660400" y="496710"/>
            <a:ext cx="10858500" cy="531989"/>
          </a:xfrm>
        </p:spPr>
        <p:txBody>
          <a:bodyPr/>
          <a:lstStyle/>
          <a:p>
            <a:r>
              <a:rPr lang="en-US" altLang="zh-CN" dirty="0"/>
              <a:t>1.4.5 </a:t>
            </a:r>
            <a:r>
              <a:rPr lang="zh-CN" altLang="en-US" dirty="0"/>
              <a:t>木材</a:t>
            </a:r>
          </a:p>
        </p:txBody>
      </p:sp>
      <p:sp>
        <p:nvSpPr>
          <p:cNvPr id="6" name="文本框 5">
            <a:extLst>
              <a:ext uri="{FF2B5EF4-FFF2-40B4-BE49-F238E27FC236}">
                <a16:creationId xmlns:a16="http://schemas.microsoft.com/office/drawing/2014/main" id="{FFEEC991-315C-DC71-AF53-C1C58C900888}"/>
              </a:ext>
            </a:extLst>
          </p:cNvPr>
          <p:cNvSpPr txBox="1"/>
          <p:nvPr/>
        </p:nvSpPr>
        <p:spPr>
          <a:xfrm>
            <a:off x="660400" y="1472963"/>
            <a:ext cx="10717388" cy="1200329"/>
          </a:xfrm>
          <a:prstGeom prst="rect">
            <a:avLst/>
          </a:prstGeom>
          <a:noFill/>
        </p:spPr>
        <p:txBody>
          <a:bodyPr wrap="square" rtlCol="0">
            <a:spAutoFit/>
          </a:bodyPr>
          <a:lstStyle/>
          <a:p>
            <a:r>
              <a:rPr lang="zh-CN" altLang="en-US" dirty="0"/>
              <a:t>常见的木制包装容器包括木盒、木桶（筒）、琵琶桶、花格箱和密封木箱等。为增加结 构强度，还将木板和铁框组合，制成可循环使用的铁木包装箱。例如，用松木等经干燥加工成 各种规格的原木板材，再制作成各种包装容器；用软木树皮加工可制作成防水、绝缘、密封性 好的木桶封口木塞；将木材残余料加工成人造板材，耐热、耐水、抗压、不腐、不裂，可制作 为茶叶、干果类的包装箱。</a:t>
            </a:r>
          </a:p>
        </p:txBody>
      </p:sp>
    </p:spTree>
    <p:extLst>
      <p:ext uri="{BB962C8B-B14F-4D97-AF65-F5344CB8AC3E}">
        <p14:creationId xmlns:p14="http://schemas.microsoft.com/office/powerpoint/2010/main" val="18754836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B15EF-4D9C-2520-13A2-8F2D43191F55}"/>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78126C6-9A64-70F0-C26D-54187EB2438D}"/>
              </a:ext>
            </a:extLst>
          </p:cNvPr>
          <p:cNvSpPr>
            <a:spLocks noGrp="1"/>
          </p:cNvSpPr>
          <p:nvPr>
            <p:ph type="sldNum" sz="quarter" idx="12"/>
          </p:nvPr>
        </p:nvSpPr>
        <p:spPr/>
        <p:txBody>
          <a:bodyPr/>
          <a:lstStyle/>
          <a:p>
            <a:fld id="{7F65B630-C7FF-41C0-9923-C5E5E29EED81}" type="slidenum">
              <a:rPr lang="en-GB" smtClean="0"/>
              <a:pPr/>
              <a:t>36</a:t>
            </a:fld>
            <a:endParaRPr lang="en-GB"/>
          </a:p>
        </p:txBody>
      </p:sp>
      <p:sp>
        <p:nvSpPr>
          <p:cNvPr id="3" name="标题 2">
            <a:extLst>
              <a:ext uri="{FF2B5EF4-FFF2-40B4-BE49-F238E27FC236}">
                <a16:creationId xmlns:a16="http://schemas.microsoft.com/office/drawing/2014/main" id="{C1F6A726-B38E-0B64-EB61-6014A612B3EF}"/>
              </a:ext>
            </a:extLst>
          </p:cNvPr>
          <p:cNvSpPr>
            <a:spLocks noGrp="1"/>
          </p:cNvSpPr>
          <p:nvPr>
            <p:ph type="title"/>
          </p:nvPr>
        </p:nvSpPr>
        <p:spPr>
          <a:xfrm>
            <a:off x="660400" y="496710"/>
            <a:ext cx="10858500" cy="531989"/>
          </a:xfrm>
        </p:spPr>
        <p:txBody>
          <a:bodyPr/>
          <a:lstStyle/>
          <a:p>
            <a:r>
              <a:rPr lang="en-US" altLang="zh-CN" dirty="0"/>
              <a:t>1.4.6 </a:t>
            </a:r>
            <a:r>
              <a:rPr lang="zh-CN" altLang="en-US" dirty="0"/>
              <a:t>陶瓷</a:t>
            </a:r>
          </a:p>
        </p:txBody>
      </p:sp>
      <p:sp>
        <p:nvSpPr>
          <p:cNvPr id="6" name="文本框 5">
            <a:extLst>
              <a:ext uri="{FF2B5EF4-FFF2-40B4-BE49-F238E27FC236}">
                <a16:creationId xmlns:a16="http://schemas.microsoft.com/office/drawing/2014/main" id="{A98AAFE5-F07C-550E-9116-12C47187C6D4}"/>
              </a:ext>
            </a:extLst>
          </p:cNvPr>
          <p:cNvSpPr txBox="1"/>
          <p:nvPr/>
        </p:nvSpPr>
        <p:spPr>
          <a:xfrm>
            <a:off x="660400" y="1472963"/>
            <a:ext cx="10717388" cy="923330"/>
          </a:xfrm>
          <a:prstGeom prst="rect">
            <a:avLst/>
          </a:prstGeom>
          <a:noFill/>
        </p:spPr>
        <p:txBody>
          <a:bodyPr wrap="square" rtlCol="0">
            <a:spAutoFit/>
          </a:bodyPr>
          <a:lstStyle/>
          <a:p>
            <a:r>
              <a:rPr lang="zh-CN" altLang="en-US" dirty="0"/>
              <a:t>陶瓷是以黏土、长石、石英等天然矿物为主要原料，经过粉碎、混合和塑化，按用途成 型，再经过装饰、涂釉，然后在高温下烧制而成。按所用原料不同，陶瓷可以分为粗陶器、精 陶器、瓷器、炻器。陶瓷包装材料硬度高，不易变形，并且防水、耐高温、抗腐蚀。</a:t>
            </a:r>
          </a:p>
        </p:txBody>
      </p:sp>
      <p:pic>
        <p:nvPicPr>
          <p:cNvPr id="5" name="图片 4">
            <a:extLst>
              <a:ext uri="{FF2B5EF4-FFF2-40B4-BE49-F238E27FC236}">
                <a16:creationId xmlns:a16="http://schemas.microsoft.com/office/drawing/2014/main" id="{4BC9B389-FDEF-4181-5F35-25C1BE98B6D4}"/>
              </a:ext>
            </a:extLst>
          </p:cNvPr>
          <p:cNvPicPr>
            <a:picLocks noChangeAspect="1"/>
          </p:cNvPicPr>
          <p:nvPr/>
        </p:nvPicPr>
        <p:blipFill>
          <a:blip r:embed="rId2"/>
          <a:stretch>
            <a:fillRect/>
          </a:stretch>
        </p:blipFill>
        <p:spPr>
          <a:xfrm>
            <a:off x="660400" y="2579833"/>
            <a:ext cx="9116697" cy="2962688"/>
          </a:xfrm>
          <a:prstGeom prst="rect">
            <a:avLst/>
          </a:prstGeom>
        </p:spPr>
      </p:pic>
    </p:spTree>
    <p:extLst>
      <p:ext uri="{BB962C8B-B14F-4D97-AF65-F5344CB8AC3E}">
        <p14:creationId xmlns:p14="http://schemas.microsoft.com/office/powerpoint/2010/main" val="5212154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CB719-6FF6-990D-763C-4168DDD6A381}"/>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13F1EDE-5FC8-0C0A-3221-674B87AEC2B2}"/>
              </a:ext>
            </a:extLst>
          </p:cNvPr>
          <p:cNvSpPr>
            <a:spLocks noGrp="1"/>
          </p:cNvSpPr>
          <p:nvPr>
            <p:ph type="sldNum" sz="quarter" idx="12"/>
          </p:nvPr>
        </p:nvSpPr>
        <p:spPr/>
        <p:txBody>
          <a:bodyPr/>
          <a:lstStyle/>
          <a:p>
            <a:fld id="{7F65B630-C7FF-41C0-9923-C5E5E29EED81}" type="slidenum">
              <a:rPr lang="en-GB" smtClean="0"/>
              <a:pPr/>
              <a:t>37</a:t>
            </a:fld>
            <a:endParaRPr lang="en-GB"/>
          </a:p>
        </p:txBody>
      </p:sp>
      <p:sp>
        <p:nvSpPr>
          <p:cNvPr id="3" name="标题 2">
            <a:extLst>
              <a:ext uri="{FF2B5EF4-FFF2-40B4-BE49-F238E27FC236}">
                <a16:creationId xmlns:a16="http://schemas.microsoft.com/office/drawing/2014/main" id="{38121739-37BA-7B43-4DDE-FF887227382D}"/>
              </a:ext>
            </a:extLst>
          </p:cNvPr>
          <p:cNvSpPr>
            <a:spLocks noGrp="1"/>
          </p:cNvSpPr>
          <p:nvPr>
            <p:ph type="title"/>
          </p:nvPr>
        </p:nvSpPr>
        <p:spPr>
          <a:xfrm>
            <a:off x="660400" y="496710"/>
            <a:ext cx="10858500" cy="531989"/>
          </a:xfrm>
        </p:spPr>
        <p:txBody>
          <a:bodyPr/>
          <a:lstStyle/>
          <a:p>
            <a:r>
              <a:rPr lang="en-US" altLang="zh-CN" dirty="0"/>
              <a:t>1.4.7 </a:t>
            </a:r>
            <a:r>
              <a:rPr lang="zh-CN" altLang="en-US" dirty="0"/>
              <a:t>纤维</a:t>
            </a:r>
          </a:p>
        </p:txBody>
      </p:sp>
      <p:sp>
        <p:nvSpPr>
          <p:cNvPr id="6" name="文本框 5">
            <a:extLst>
              <a:ext uri="{FF2B5EF4-FFF2-40B4-BE49-F238E27FC236}">
                <a16:creationId xmlns:a16="http://schemas.microsoft.com/office/drawing/2014/main" id="{1A583A7A-EBEF-564A-CEE9-81E8B994C193}"/>
              </a:ext>
            </a:extLst>
          </p:cNvPr>
          <p:cNvSpPr txBox="1"/>
          <p:nvPr/>
        </p:nvSpPr>
        <p:spPr>
          <a:xfrm>
            <a:off x="660400" y="1472963"/>
            <a:ext cx="10717388" cy="1200329"/>
          </a:xfrm>
          <a:prstGeom prst="rect">
            <a:avLst/>
          </a:prstGeom>
          <a:noFill/>
        </p:spPr>
        <p:txBody>
          <a:bodyPr wrap="square" rtlCol="0">
            <a:spAutoFit/>
          </a:bodyPr>
          <a:lstStyle/>
          <a:p>
            <a:r>
              <a:rPr lang="zh-CN" altLang="en-US" dirty="0"/>
              <a:t>产品包装中的纤维织物包装通常是指在存储和流通过程中为保护产品、方便储运、促进 销售，按一定的技术方法而制成的纺织类容器、材料及辅助物。该类包装部分用于粮食、化 肥、化工产品、建材等，包括机织物、针织物、编织物、非织造布和多维编织物等种类，通过 原料选择和整理后，可以实现抗菌、防腐、抗紫外线、防水、拒油等功能。</a:t>
            </a:r>
          </a:p>
        </p:txBody>
      </p:sp>
      <p:pic>
        <p:nvPicPr>
          <p:cNvPr id="5" name="图片 4">
            <a:extLst>
              <a:ext uri="{FF2B5EF4-FFF2-40B4-BE49-F238E27FC236}">
                <a16:creationId xmlns:a16="http://schemas.microsoft.com/office/drawing/2014/main" id="{7424F093-199F-AB5F-AB3E-E4D80F07EBDA}"/>
              </a:ext>
            </a:extLst>
          </p:cNvPr>
          <p:cNvPicPr>
            <a:picLocks noChangeAspect="1"/>
          </p:cNvPicPr>
          <p:nvPr/>
        </p:nvPicPr>
        <p:blipFill>
          <a:blip r:embed="rId2"/>
          <a:stretch>
            <a:fillRect/>
          </a:stretch>
        </p:blipFill>
        <p:spPr>
          <a:xfrm>
            <a:off x="660400" y="2860462"/>
            <a:ext cx="9069066" cy="1933845"/>
          </a:xfrm>
          <a:prstGeom prst="rect">
            <a:avLst/>
          </a:prstGeom>
        </p:spPr>
      </p:pic>
    </p:spTree>
    <p:extLst>
      <p:ext uri="{BB962C8B-B14F-4D97-AF65-F5344CB8AC3E}">
        <p14:creationId xmlns:p14="http://schemas.microsoft.com/office/powerpoint/2010/main" val="32916621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099103-9716-7913-23B2-17060B066195}"/>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57BBC90-7852-CA05-BB8F-A3F6D127697B}"/>
              </a:ext>
            </a:extLst>
          </p:cNvPr>
          <p:cNvSpPr>
            <a:spLocks noGrp="1"/>
          </p:cNvSpPr>
          <p:nvPr>
            <p:ph type="sldNum" sz="quarter" idx="12"/>
          </p:nvPr>
        </p:nvSpPr>
        <p:spPr/>
        <p:txBody>
          <a:bodyPr/>
          <a:lstStyle/>
          <a:p>
            <a:fld id="{7F65B630-C7FF-41C0-9923-C5E5E29EED81}" type="slidenum">
              <a:rPr lang="en-GB" smtClean="0"/>
              <a:pPr/>
              <a:t>38</a:t>
            </a:fld>
            <a:endParaRPr lang="en-GB"/>
          </a:p>
        </p:txBody>
      </p:sp>
      <p:sp>
        <p:nvSpPr>
          <p:cNvPr id="3" name="标题 2">
            <a:extLst>
              <a:ext uri="{FF2B5EF4-FFF2-40B4-BE49-F238E27FC236}">
                <a16:creationId xmlns:a16="http://schemas.microsoft.com/office/drawing/2014/main" id="{CF8BE711-462B-97A6-ED2B-1398C473AFE7}"/>
              </a:ext>
            </a:extLst>
          </p:cNvPr>
          <p:cNvSpPr>
            <a:spLocks noGrp="1"/>
          </p:cNvSpPr>
          <p:nvPr>
            <p:ph type="title"/>
          </p:nvPr>
        </p:nvSpPr>
        <p:spPr>
          <a:xfrm>
            <a:off x="660400" y="496710"/>
            <a:ext cx="10858500" cy="531989"/>
          </a:xfrm>
        </p:spPr>
        <p:txBody>
          <a:bodyPr/>
          <a:lstStyle/>
          <a:p>
            <a:r>
              <a:rPr lang="en-US" altLang="zh-CN" dirty="0"/>
              <a:t>1.4.8 </a:t>
            </a:r>
            <a:r>
              <a:rPr lang="zh-CN" altLang="en-US" dirty="0"/>
              <a:t>其他工艺</a:t>
            </a:r>
          </a:p>
        </p:txBody>
      </p:sp>
      <p:sp>
        <p:nvSpPr>
          <p:cNvPr id="6" name="文本框 5">
            <a:extLst>
              <a:ext uri="{FF2B5EF4-FFF2-40B4-BE49-F238E27FC236}">
                <a16:creationId xmlns:a16="http://schemas.microsoft.com/office/drawing/2014/main" id="{D4AA6616-E366-1722-3D96-479C79278296}"/>
              </a:ext>
            </a:extLst>
          </p:cNvPr>
          <p:cNvSpPr txBox="1"/>
          <p:nvPr/>
        </p:nvSpPr>
        <p:spPr>
          <a:xfrm>
            <a:off x="660400" y="1472963"/>
            <a:ext cx="10717388" cy="923330"/>
          </a:xfrm>
          <a:prstGeom prst="rect">
            <a:avLst/>
          </a:prstGeom>
          <a:noFill/>
        </p:spPr>
        <p:txBody>
          <a:bodyPr wrap="square" rtlCol="0">
            <a:spAutoFit/>
          </a:bodyPr>
          <a:lstStyle/>
          <a:p>
            <a:r>
              <a:rPr lang="zh-CN" altLang="en-US" dirty="0"/>
              <a:t>在包装工业不断发展的今天，包装材料也得到相应发展，其中，复合包装材料结合多种 材料的优点，可以满足特定包装需求，得到了广泛应用。复合包装材料一般可分为基层、功能 层和热封层，其复合工艺如下：</a:t>
            </a:r>
          </a:p>
        </p:txBody>
      </p:sp>
      <p:pic>
        <p:nvPicPr>
          <p:cNvPr id="8" name="图片 7">
            <a:extLst>
              <a:ext uri="{FF2B5EF4-FFF2-40B4-BE49-F238E27FC236}">
                <a16:creationId xmlns:a16="http://schemas.microsoft.com/office/drawing/2014/main" id="{4E143E4D-94FF-3D3F-28B4-7B1EE598C234}"/>
              </a:ext>
            </a:extLst>
          </p:cNvPr>
          <p:cNvPicPr>
            <a:picLocks noChangeAspect="1"/>
          </p:cNvPicPr>
          <p:nvPr/>
        </p:nvPicPr>
        <p:blipFill>
          <a:blip r:embed="rId2"/>
          <a:stretch>
            <a:fillRect/>
          </a:stretch>
        </p:blipFill>
        <p:spPr>
          <a:xfrm>
            <a:off x="660400" y="2582456"/>
            <a:ext cx="8992855" cy="3296110"/>
          </a:xfrm>
          <a:prstGeom prst="rect">
            <a:avLst/>
          </a:prstGeom>
        </p:spPr>
      </p:pic>
    </p:spTree>
    <p:extLst>
      <p:ext uri="{BB962C8B-B14F-4D97-AF65-F5344CB8AC3E}">
        <p14:creationId xmlns:p14="http://schemas.microsoft.com/office/powerpoint/2010/main" val="23428131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id="{DFD52094-98C0-4141-A04B-98B9DF4DFA73}"/>
              </a:ext>
            </a:extLst>
          </p:cNvPr>
          <p:cNvSpPr>
            <a:spLocks noGrp="1"/>
          </p:cNvSpPr>
          <p:nvPr>
            <p:ph type="body" sz="quarter" idx="13"/>
          </p:nvPr>
        </p:nvSpPr>
        <p:spPr>
          <a:xfrm>
            <a:off x="4759918" y="3036569"/>
            <a:ext cx="2672164" cy="784862"/>
          </a:xfrm>
        </p:spPr>
        <p:txBody>
          <a:bodyPr/>
          <a:lstStyle/>
          <a:p>
            <a:r>
              <a:rPr lang="zh-CN" altLang="en-US" dirty="0"/>
              <a:t>谢谢观看！</a:t>
            </a:r>
            <a:endParaRPr lang="en-GB" altLang="zh-CN" dirty="0"/>
          </a:p>
        </p:txBody>
      </p:sp>
    </p:spTree>
    <p:extLst>
      <p:ext uri="{BB962C8B-B14F-4D97-AF65-F5344CB8AC3E}">
        <p14:creationId xmlns:p14="http://schemas.microsoft.com/office/powerpoint/2010/main" val="2446543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C9ACB3-E02F-FF02-34C7-A52156147F23}"/>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F45D7-1B81-C82F-A5D7-533D0DF05CFF}"/>
              </a:ext>
            </a:extLst>
          </p:cNvPr>
          <p:cNvSpPr>
            <a:spLocks noGrp="1"/>
          </p:cNvSpPr>
          <p:nvPr>
            <p:ph type="sldNum" sz="quarter" idx="12"/>
          </p:nvPr>
        </p:nvSpPr>
        <p:spPr/>
        <p:txBody>
          <a:bodyPr/>
          <a:lstStyle/>
          <a:p>
            <a:fld id="{7F65B630-C7FF-41C0-9923-C5E5E29EED81}" type="slidenum">
              <a:rPr lang="en-GB" smtClean="0"/>
              <a:pPr/>
              <a:t>4</a:t>
            </a:fld>
            <a:endParaRPr lang="en-GB"/>
          </a:p>
        </p:txBody>
      </p:sp>
      <p:sp>
        <p:nvSpPr>
          <p:cNvPr id="3" name="标题 2">
            <a:extLst>
              <a:ext uri="{FF2B5EF4-FFF2-40B4-BE49-F238E27FC236}">
                <a16:creationId xmlns:a16="http://schemas.microsoft.com/office/drawing/2014/main" id="{715EDA48-9476-2E5A-FC35-8908550C866C}"/>
              </a:ext>
            </a:extLst>
          </p:cNvPr>
          <p:cNvSpPr>
            <a:spLocks noGrp="1"/>
          </p:cNvSpPr>
          <p:nvPr>
            <p:ph type="title"/>
          </p:nvPr>
        </p:nvSpPr>
        <p:spPr>
          <a:xfrm>
            <a:off x="737306" y="2659839"/>
            <a:ext cx="10858500" cy="531989"/>
          </a:xfrm>
        </p:spPr>
        <p:txBody>
          <a:bodyPr/>
          <a:lstStyle/>
          <a:p>
            <a:r>
              <a:rPr lang="en-US" altLang="zh-CN" dirty="0"/>
              <a:t>1.1.1 </a:t>
            </a:r>
            <a:r>
              <a:rPr lang="zh-CN" altLang="en-US" dirty="0"/>
              <a:t>包装的发展</a:t>
            </a:r>
          </a:p>
        </p:txBody>
      </p:sp>
      <p:sp>
        <p:nvSpPr>
          <p:cNvPr id="6" name="文本框 5">
            <a:extLst>
              <a:ext uri="{FF2B5EF4-FFF2-40B4-BE49-F238E27FC236}">
                <a16:creationId xmlns:a16="http://schemas.microsoft.com/office/drawing/2014/main" id="{8F3AA4AB-5274-FC8D-8C29-54399842B1BE}"/>
              </a:ext>
            </a:extLst>
          </p:cNvPr>
          <p:cNvSpPr txBox="1"/>
          <p:nvPr/>
        </p:nvSpPr>
        <p:spPr>
          <a:xfrm>
            <a:off x="737306" y="558563"/>
            <a:ext cx="10717388" cy="1477328"/>
          </a:xfrm>
          <a:prstGeom prst="rect">
            <a:avLst/>
          </a:prstGeom>
          <a:noFill/>
        </p:spPr>
        <p:txBody>
          <a:bodyPr wrap="square" rtlCol="0">
            <a:spAutoFit/>
          </a:bodyPr>
          <a:lstStyle/>
          <a:p>
            <a:r>
              <a:rPr lang="zh-CN" altLang="en-US" b="1" u="sng" dirty="0"/>
              <a:t>在人类历史的演进中，包装设计始终与文明的发展紧密相连。人类早期利用自然材料进 行简单包装以保护和携带物品，随着人类文明的向前推进，社会生产力的不断提高和经济的全 球化发展，出现了复杂、精巧的现代包装解决方案。作为人类智慧的结晶，包装设计已经超越 了其最初的功能，成为一种集科学性、艺术性和商业价值于一体的综合体现。现代包装不仅要 确保产品的完整性和安全性，还要满足消费者对美观、便利和品牌体验的需求，为人们带来艺 术与科技完美结合的视觉愉悦。</a:t>
            </a:r>
          </a:p>
        </p:txBody>
      </p:sp>
      <p:sp>
        <p:nvSpPr>
          <p:cNvPr id="4" name="文本框 3">
            <a:extLst>
              <a:ext uri="{FF2B5EF4-FFF2-40B4-BE49-F238E27FC236}">
                <a16:creationId xmlns:a16="http://schemas.microsoft.com/office/drawing/2014/main" id="{9078FA81-DDC3-ADB3-4600-AD5D84CBC3AC}"/>
              </a:ext>
            </a:extLst>
          </p:cNvPr>
          <p:cNvSpPr txBox="1"/>
          <p:nvPr/>
        </p:nvSpPr>
        <p:spPr>
          <a:xfrm>
            <a:off x="737306" y="3508022"/>
            <a:ext cx="10717388" cy="2585323"/>
          </a:xfrm>
          <a:prstGeom prst="rect">
            <a:avLst/>
          </a:prstGeom>
          <a:noFill/>
        </p:spPr>
        <p:txBody>
          <a:bodyPr wrap="square" rtlCol="0">
            <a:spAutoFit/>
          </a:bodyPr>
          <a:lstStyle/>
          <a:p>
            <a:r>
              <a:rPr lang="zh-CN" altLang="en-US" dirty="0"/>
              <a:t>早在原始社会，人类学会了使用工具，开始从事简单的农耕和狩猎活动，对物品储存、 保护和运输的需求有所增加。受限于当时的技术和资源，人们主要依赖自然界提供的材料，例 如树叶、贝壳、竹筒、葫芦等，包装食物和水，这就是最原始的包装。</a:t>
            </a:r>
            <a:endParaRPr lang="en-US" altLang="zh-CN" dirty="0"/>
          </a:p>
          <a:p>
            <a:endParaRPr lang="en-US" altLang="zh-CN" dirty="0"/>
          </a:p>
          <a:p>
            <a:r>
              <a:rPr lang="en-US" altLang="zh-CN" dirty="0"/>
              <a:t>……</a:t>
            </a:r>
          </a:p>
          <a:p>
            <a:endParaRPr lang="en-US" altLang="zh-CN" dirty="0"/>
          </a:p>
          <a:p>
            <a:r>
              <a:rPr lang="zh-CN" altLang="en-US" dirty="0"/>
              <a:t>现代包装设计师不断探索新的材料和技术，包括使用生物降解材料、智能包装（如温度 变化显示等）和增强现实技术等。随着电子商务的兴起和社交媒体的普及，设计师在包装上使 用二维码、</a:t>
            </a:r>
            <a:r>
              <a:rPr lang="en-US" altLang="zh-CN" dirty="0"/>
              <a:t>NFC</a:t>
            </a:r>
            <a:r>
              <a:rPr lang="zh-CN" altLang="en-US" dirty="0"/>
              <a:t>标签或其他数字元素，不仅在功能上满足了现代消费者的需求，而且在形式和 美学上也提供了新的视角和体验。</a:t>
            </a:r>
          </a:p>
        </p:txBody>
      </p:sp>
    </p:spTree>
    <p:extLst>
      <p:ext uri="{BB962C8B-B14F-4D97-AF65-F5344CB8AC3E}">
        <p14:creationId xmlns:p14="http://schemas.microsoft.com/office/powerpoint/2010/main" val="3718869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19BC39-FF09-20CB-6515-A9DA47DA54E4}"/>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BD365CB-57BC-0CB2-0C25-F32E8F6B8764}"/>
              </a:ext>
            </a:extLst>
          </p:cNvPr>
          <p:cNvSpPr>
            <a:spLocks noGrp="1"/>
          </p:cNvSpPr>
          <p:nvPr>
            <p:ph type="sldNum" sz="quarter" idx="12"/>
          </p:nvPr>
        </p:nvSpPr>
        <p:spPr/>
        <p:txBody>
          <a:bodyPr/>
          <a:lstStyle/>
          <a:p>
            <a:fld id="{7F65B630-C7FF-41C0-9923-C5E5E29EED81}" type="slidenum">
              <a:rPr lang="en-GB" smtClean="0"/>
              <a:pPr/>
              <a:t>5</a:t>
            </a:fld>
            <a:endParaRPr lang="en-GB"/>
          </a:p>
        </p:txBody>
      </p:sp>
      <p:sp>
        <p:nvSpPr>
          <p:cNvPr id="3" name="标题 2">
            <a:extLst>
              <a:ext uri="{FF2B5EF4-FFF2-40B4-BE49-F238E27FC236}">
                <a16:creationId xmlns:a16="http://schemas.microsoft.com/office/drawing/2014/main" id="{A3253387-861D-F032-3C96-6E24B8340BB3}"/>
              </a:ext>
            </a:extLst>
          </p:cNvPr>
          <p:cNvSpPr>
            <a:spLocks noGrp="1"/>
          </p:cNvSpPr>
          <p:nvPr>
            <p:ph type="title"/>
          </p:nvPr>
        </p:nvSpPr>
        <p:spPr>
          <a:xfrm>
            <a:off x="660400" y="496710"/>
            <a:ext cx="10858500" cy="531989"/>
          </a:xfrm>
        </p:spPr>
        <p:txBody>
          <a:bodyPr/>
          <a:lstStyle/>
          <a:p>
            <a:r>
              <a:rPr lang="en-US" altLang="zh-CN" dirty="0"/>
              <a:t>1.1.2 </a:t>
            </a:r>
            <a:r>
              <a:rPr lang="zh-CN" altLang="en-US" dirty="0"/>
              <a:t>包装的定义</a:t>
            </a:r>
          </a:p>
        </p:txBody>
      </p:sp>
      <p:sp>
        <p:nvSpPr>
          <p:cNvPr id="6" name="文本框 5">
            <a:extLst>
              <a:ext uri="{FF2B5EF4-FFF2-40B4-BE49-F238E27FC236}">
                <a16:creationId xmlns:a16="http://schemas.microsoft.com/office/drawing/2014/main" id="{7F859AA1-95A4-53F4-0891-B949A5C7F2B6}"/>
              </a:ext>
            </a:extLst>
          </p:cNvPr>
          <p:cNvSpPr txBox="1"/>
          <p:nvPr/>
        </p:nvSpPr>
        <p:spPr>
          <a:xfrm>
            <a:off x="660400" y="1472963"/>
            <a:ext cx="10717388" cy="2862322"/>
          </a:xfrm>
          <a:prstGeom prst="rect">
            <a:avLst/>
          </a:prstGeom>
          <a:noFill/>
        </p:spPr>
        <p:txBody>
          <a:bodyPr wrap="square" rtlCol="0">
            <a:spAutoFit/>
          </a:bodyPr>
          <a:lstStyle/>
          <a:p>
            <a:r>
              <a:rPr lang="zh-CN" altLang="en-US" dirty="0"/>
              <a:t>包装可以被定义为</a:t>
            </a:r>
            <a:r>
              <a:rPr lang="zh-CN" altLang="en-US" b="1" u="sng" dirty="0"/>
              <a:t>在流通过程中为保护产品、方便贮运和促进销售，按一定技术方法而 采用的容器、材料及辅助物等的总体名称</a:t>
            </a:r>
            <a:r>
              <a:rPr lang="zh-CN" altLang="en-US" dirty="0"/>
              <a:t>；也可以理解为，</a:t>
            </a:r>
            <a:r>
              <a:rPr lang="zh-CN" altLang="en-US" b="1" u="sng" dirty="0"/>
              <a:t>为了达到上述目的而在采用容器、 材料和辅助物的过程中施加一定技术方法的操作活动。</a:t>
            </a:r>
            <a:endParaRPr lang="en-US" altLang="zh-CN" b="1" u="sng" dirty="0"/>
          </a:p>
          <a:p>
            <a:endParaRPr lang="en-US" altLang="zh-CN" b="1" u="sng" dirty="0"/>
          </a:p>
          <a:p>
            <a:r>
              <a:rPr lang="en-US" altLang="zh-CN" b="1" u="sng" dirty="0"/>
              <a:t>……</a:t>
            </a:r>
          </a:p>
          <a:p>
            <a:endParaRPr lang="en-US" altLang="zh-CN" b="1" u="sng" dirty="0"/>
          </a:p>
          <a:p>
            <a:r>
              <a:rPr lang="zh-CN" altLang="en-US" dirty="0"/>
              <a:t>在社会经济飞速发展、商业竞争日趋激烈的当下，包装往往是决定成败的一个关键因 素。时至今日，包装更多地承载了突出产品特征及装饰美化的作用，以期达到宣传促销的目 的。产品大战从某种角度上而言，已经成为包装大战。与此同时，包装也随着商品竞争而不断 发展，并逐步提高其内在的艺术文化品质。</a:t>
            </a:r>
            <a:endParaRPr lang="zh-CN" altLang="en-US" b="1" u="sng" dirty="0"/>
          </a:p>
        </p:txBody>
      </p:sp>
    </p:spTree>
    <p:extLst>
      <p:ext uri="{BB962C8B-B14F-4D97-AF65-F5344CB8AC3E}">
        <p14:creationId xmlns:p14="http://schemas.microsoft.com/office/powerpoint/2010/main" val="2264637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8ECA7-5062-1522-4546-056C0AA81E8F}"/>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CD9FD35-64E1-15AE-B28B-C801DEDBF795}"/>
              </a:ext>
            </a:extLst>
          </p:cNvPr>
          <p:cNvSpPr>
            <a:spLocks noGrp="1"/>
          </p:cNvSpPr>
          <p:nvPr>
            <p:ph type="sldNum" sz="quarter" idx="12"/>
          </p:nvPr>
        </p:nvSpPr>
        <p:spPr/>
        <p:txBody>
          <a:bodyPr/>
          <a:lstStyle/>
          <a:p>
            <a:fld id="{7F65B630-C7FF-41C0-9923-C5E5E29EED81}" type="slidenum">
              <a:rPr lang="en-GB" smtClean="0"/>
              <a:pPr/>
              <a:t>6</a:t>
            </a:fld>
            <a:endParaRPr lang="en-GB"/>
          </a:p>
        </p:txBody>
      </p:sp>
      <p:sp>
        <p:nvSpPr>
          <p:cNvPr id="3" name="标题 2">
            <a:extLst>
              <a:ext uri="{FF2B5EF4-FFF2-40B4-BE49-F238E27FC236}">
                <a16:creationId xmlns:a16="http://schemas.microsoft.com/office/drawing/2014/main" id="{1F777A60-F80E-09A9-5BE0-119604E67DE9}"/>
              </a:ext>
            </a:extLst>
          </p:cNvPr>
          <p:cNvSpPr>
            <a:spLocks noGrp="1"/>
          </p:cNvSpPr>
          <p:nvPr>
            <p:ph type="title"/>
          </p:nvPr>
        </p:nvSpPr>
        <p:spPr>
          <a:xfrm>
            <a:off x="660400" y="496710"/>
            <a:ext cx="10858500" cy="531989"/>
          </a:xfrm>
        </p:spPr>
        <p:txBody>
          <a:bodyPr/>
          <a:lstStyle/>
          <a:p>
            <a:r>
              <a:rPr lang="en-US" altLang="zh-CN" dirty="0"/>
              <a:t>1.1.3 </a:t>
            </a:r>
            <a:r>
              <a:rPr lang="zh-CN" altLang="en-US" dirty="0"/>
              <a:t>包装的种类</a:t>
            </a:r>
          </a:p>
        </p:txBody>
      </p:sp>
      <p:sp>
        <p:nvSpPr>
          <p:cNvPr id="6" name="文本框 5">
            <a:extLst>
              <a:ext uri="{FF2B5EF4-FFF2-40B4-BE49-F238E27FC236}">
                <a16:creationId xmlns:a16="http://schemas.microsoft.com/office/drawing/2014/main" id="{F65ECA55-F3FF-AD29-89B7-44D361349B61}"/>
              </a:ext>
            </a:extLst>
          </p:cNvPr>
          <p:cNvSpPr txBox="1"/>
          <p:nvPr/>
        </p:nvSpPr>
        <p:spPr>
          <a:xfrm>
            <a:off x="660400" y="1472963"/>
            <a:ext cx="10717388" cy="1477328"/>
          </a:xfrm>
          <a:prstGeom prst="rect">
            <a:avLst/>
          </a:prstGeom>
          <a:noFill/>
        </p:spPr>
        <p:txBody>
          <a:bodyPr wrap="square" rtlCol="0">
            <a:spAutoFit/>
          </a:bodyPr>
          <a:lstStyle/>
          <a:p>
            <a:pPr marL="342900" indent="-342900">
              <a:buAutoNum type="arabicPeriod"/>
            </a:pPr>
            <a:r>
              <a:rPr lang="zh-CN" altLang="en-US" b="1" dirty="0"/>
              <a:t>按造型分类</a:t>
            </a:r>
            <a:endParaRPr lang="en-US" altLang="zh-CN" b="1" dirty="0"/>
          </a:p>
          <a:p>
            <a:r>
              <a:rPr lang="zh-CN" altLang="en-US" dirty="0"/>
              <a:t>＊ 盒式包装：盒式包装常见于商品的外包装，配合一些印刷工艺，可以展现独具风格的 外观。盒式包装一般采用纸质原材料，如图</a:t>
            </a:r>
            <a:r>
              <a:rPr lang="en-US" altLang="zh-CN" dirty="0"/>
              <a:t>1.2</a:t>
            </a:r>
            <a:r>
              <a:rPr lang="zh-CN" altLang="en-US" dirty="0"/>
              <a:t>所示。 </a:t>
            </a:r>
            <a:endParaRPr lang="en-US" altLang="zh-CN" dirty="0"/>
          </a:p>
          <a:p>
            <a:r>
              <a:rPr lang="zh-CN" altLang="en-US" dirty="0"/>
              <a:t>＊ 袋式包装：袋式包装是使用频率比较高的包装设计之一，造型相对简单，常以塑料为 原材料，是一种使用起来十分方便的包装，如图</a:t>
            </a:r>
            <a:r>
              <a:rPr lang="en-US" altLang="zh-CN" dirty="0"/>
              <a:t>1.3</a:t>
            </a:r>
            <a:r>
              <a:rPr lang="zh-CN" altLang="en-US" dirty="0"/>
              <a:t>所示。</a:t>
            </a:r>
          </a:p>
        </p:txBody>
      </p:sp>
      <p:pic>
        <p:nvPicPr>
          <p:cNvPr id="5" name="图片 4">
            <a:extLst>
              <a:ext uri="{FF2B5EF4-FFF2-40B4-BE49-F238E27FC236}">
                <a16:creationId xmlns:a16="http://schemas.microsoft.com/office/drawing/2014/main" id="{227C10AB-1D08-DDEF-11C2-94A17C98ED9F}"/>
              </a:ext>
            </a:extLst>
          </p:cNvPr>
          <p:cNvPicPr>
            <a:picLocks noChangeAspect="1"/>
          </p:cNvPicPr>
          <p:nvPr/>
        </p:nvPicPr>
        <p:blipFill>
          <a:blip r:embed="rId2"/>
          <a:stretch>
            <a:fillRect/>
          </a:stretch>
        </p:blipFill>
        <p:spPr>
          <a:xfrm>
            <a:off x="2685574" y="3155043"/>
            <a:ext cx="6820852" cy="2724530"/>
          </a:xfrm>
          <a:prstGeom prst="rect">
            <a:avLst/>
          </a:prstGeom>
        </p:spPr>
      </p:pic>
    </p:spTree>
    <p:extLst>
      <p:ext uri="{BB962C8B-B14F-4D97-AF65-F5344CB8AC3E}">
        <p14:creationId xmlns:p14="http://schemas.microsoft.com/office/powerpoint/2010/main" val="3494060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B101A2-97A8-DC6A-2070-D24C2A4E7CFC}"/>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5B964B1-13AD-A2F4-DF36-040E08617018}"/>
              </a:ext>
            </a:extLst>
          </p:cNvPr>
          <p:cNvSpPr>
            <a:spLocks noGrp="1"/>
          </p:cNvSpPr>
          <p:nvPr>
            <p:ph type="sldNum" sz="quarter" idx="12"/>
          </p:nvPr>
        </p:nvSpPr>
        <p:spPr/>
        <p:txBody>
          <a:bodyPr/>
          <a:lstStyle/>
          <a:p>
            <a:fld id="{7F65B630-C7FF-41C0-9923-C5E5E29EED81}" type="slidenum">
              <a:rPr lang="en-GB" smtClean="0"/>
              <a:pPr/>
              <a:t>7</a:t>
            </a:fld>
            <a:endParaRPr lang="en-GB"/>
          </a:p>
        </p:txBody>
      </p:sp>
      <p:sp>
        <p:nvSpPr>
          <p:cNvPr id="3" name="标题 2">
            <a:extLst>
              <a:ext uri="{FF2B5EF4-FFF2-40B4-BE49-F238E27FC236}">
                <a16:creationId xmlns:a16="http://schemas.microsoft.com/office/drawing/2014/main" id="{16544131-75ED-406E-8532-9257A8F59F91}"/>
              </a:ext>
            </a:extLst>
          </p:cNvPr>
          <p:cNvSpPr>
            <a:spLocks noGrp="1"/>
          </p:cNvSpPr>
          <p:nvPr>
            <p:ph type="title"/>
          </p:nvPr>
        </p:nvSpPr>
        <p:spPr>
          <a:xfrm>
            <a:off x="660400" y="496710"/>
            <a:ext cx="10858500" cy="531989"/>
          </a:xfrm>
        </p:spPr>
        <p:txBody>
          <a:bodyPr/>
          <a:lstStyle/>
          <a:p>
            <a:r>
              <a:rPr lang="en-US" altLang="zh-CN" dirty="0"/>
              <a:t>1.1.3 </a:t>
            </a:r>
            <a:r>
              <a:rPr lang="zh-CN" altLang="en-US" dirty="0"/>
              <a:t>包装的种类</a:t>
            </a:r>
          </a:p>
        </p:txBody>
      </p:sp>
      <p:sp>
        <p:nvSpPr>
          <p:cNvPr id="6" name="文本框 5">
            <a:extLst>
              <a:ext uri="{FF2B5EF4-FFF2-40B4-BE49-F238E27FC236}">
                <a16:creationId xmlns:a16="http://schemas.microsoft.com/office/drawing/2014/main" id="{6D1EFA4A-91DA-472A-4542-29863C7F4B57}"/>
              </a:ext>
            </a:extLst>
          </p:cNvPr>
          <p:cNvSpPr txBox="1"/>
          <p:nvPr/>
        </p:nvSpPr>
        <p:spPr>
          <a:xfrm>
            <a:off x="660400" y="1472963"/>
            <a:ext cx="10717388" cy="1200329"/>
          </a:xfrm>
          <a:prstGeom prst="rect">
            <a:avLst/>
          </a:prstGeom>
          <a:noFill/>
        </p:spPr>
        <p:txBody>
          <a:bodyPr wrap="square" rtlCol="0">
            <a:spAutoFit/>
          </a:bodyPr>
          <a:lstStyle/>
          <a:p>
            <a:pPr marL="342900" indent="-342900">
              <a:buAutoNum type="arabicPeriod"/>
            </a:pPr>
            <a:r>
              <a:rPr lang="zh-CN" altLang="en-US" b="1" dirty="0"/>
              <a:t>按造型分类</a:t>
            </a:r>
            <a:endParaRPr lang="en-US" altLang="zh-CN" b="1" dirty="0"/>
          </a:p>
          <a:p>
            <a:r>
              <a:rPr lang="zh-CN" altLang="en-US" dirty="0"/>
              <a:t>＊ 瓶式包装：瓶式包装通常采用玻璃、陶瓷、塑料和金属等作为原材料，多用于食品、 化妆品、化工、药品和工业类产品的包装设计。图</a:t>
            </a:r>
            <a:r>
              <a:rPr lang="en-US" altLang="zh-CN" dirty="0"/>
              <a:t>1.4</a:t>
            </a:r>
            <a:r>
              <a:rPr lang="zh-CN" altLang="en-US" dirty="0"/>
              <a:t>所示为酒类瓶式包装。 </a:t>
            </a:r>
            <a:endParaRPr lang="en-US" altLang="zh-CN" dirty="0"/>
          </a:p>
          <a:p>
            <a:r>
              <a:rPr lang="zh-CN" altLang="en-US" dirty="0"/>
              <a:t>＊ 罐式包装：罐式包装常用于食品包装，例如饮料包装罐和罐头包装罐等，如图</a:t>
            </a:r>
            <a:r>
              <a:rPr lang="en-US" altLang="zh-CN" dirty="0"/>
              <a:t>1.5</a:t>
            </a:r>
            <a:r>
              <a:rPr lang="zh-CN" altLang="en-US" dirty="0"/>
              <a:t>所示。</a:t>
            </a:r>
          </a:p>
        </p:txBody>
      </p:sp>
      <p:pic>
        <p:nvPicPr>
          <p:cNvPr id="5" name="图片 4">
            <a:extLst>
              <a:ext uri="{FF2B5EF4-FFF2-40B4-BE49-F238E27FC236}">
                <a16:creationId xmlns:a16="http://schemas.microsoft.com/office/drawing/2014/main" id="{68C3DF3B-CA20-B304-D19A-BDA407EBD008}"/>
              </a:ext>
            </a:extLst>
          </p:cNvPr>
          <p:cNvPicPr>
            <a:picLocks noChangeAspect="1"/>
          </p:cNvPicPr>
          <p:nvPr/>
        </p:nvPicPr>
        <p:blipFill>
          <a:blip r:embed="rId2"/>
          <a:stretch>
            <a:fillRect/>
          </a:stretch>
        </p:blipFill>
        <p:spPr>
          <a:xfrm>
            <a:off x="2699863" y="2958033"/>
            <a:ext cx="6792273" cy="2657846"/>
          </a:xfrm>
          <a:prstGeom prst="rect">
            <a:avLst/>
          </a:prstGeom>
        </p:spPr>
      </p:pic>
    </p:spTree>
    <p:extLst>
      <p:ext uri="{BB962C8B-B14F-4D97-AF65-F5344CB8AC3E}">
        <p14:creationId xmlns:p14="http://schemas.microsoft.com/office/powerpoint/2010/main" val="638593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00560-19C9-1FBD-88D1-0DC2F473D5E4}"/>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73A15D5-51BA-5282-B38D-A36DBE5CA5A7}"/>
              </a:ext>
            </a:extLst>
          </p:cNvPr>
          <p:cNvSpPr>
            <a:spLocks noGrp="1"/>
          </p:cNvSpPr>
          <p:nvPr>
            <p:ph type="sldNum" sz="quarter" idx="12"/>
          </p:nvPr>
        </p:nvSpPr>
        <p:spPr/>
        <p:txBody>
          <a:bodyPr/>
          <a:lstStyle/>
          <a:p>
            <a:fld id="{7F65B630-C7FF-41C0-9923-C5E5E29EED81}" type="slidenum">
              <a:rPr lang="en-GB" smtClean="0"/>
              <a:pPr/>
              <a:t>8</a:t>
            </a:fld>
            <a:endParaRPr lang="en-GB"/>
          </a:p>
        </p:txBody>
      </p:sp>
      <p:sp>
        <p:nvSpPr>
          <p:cNvPr id="3" name="标题 2">
            <a:extLst>
              <a:ext uri="{FF2B5EF4-FFF2-40B4-BE49-F238E27FC236}">
                <a16:creationId xmlns:a16="http://schemas.microsoft.com/office/drawing/2014/main" id="{28C01B61-110A-E395-52D3-40470F71D45D}"/>
              </a:ext>
            </a:extLst>
          </p:cNvPr>
          <p:cNvSpPr>
            <a:spLocks noGrp="1"/>
          </p:cNvSpPr>
          <p:nvPr>
            <p:ph type="title"/>
          </p:nvPr>
        </p:nvSpPr>
        <p:spPr>
          <a:xfrm>
            <a:off x="660400" y="496710"/>
            <a:ext cx="10858500" cy="531989"/>
          </a:xfrm>
        </p:spPr>
        <p:txBody>
          <a:bodyPr/>
          <a:lstStyle/>
          <a:p>
            <a:r>
              <a:rPr lang="en-US" altLang="zh-CN" dirty="0"/>
              <a:t>1.1.3 </a:t>
            </a:r>
            <a:r>
              <a:rPr lang="zh-CN" altLang="en-US" dirty="0"/>
              <a:t>包装的种类</a:t>
            </a:r>
          </a:p>
        </p:txBody>
      </p:sp>
      <p:sp>
        <p:nvSpPr>
          <p:cNvPr id="6" name="文本框 5">
            <a:extLst>
              <a:ext uri="{FF2B5EF4-FFF2-40B4-BE49-F238E27FC236}">
                <a16:creationId xmlns:a16="http://schemas.microsoft.com/office/drawing/2014/main" id="{1B9588D8-59FC-69AC-EA16-009E72FB9A14}"/>
              </a:ext>
            </a:extLst>
          </p:cNvPr>
          <p:cNvSpPr txBox="1"/>
          <p:nvPr/>
        </p:nvSpPr>
        <p:spPr>
          <a:xfrm>
            <a:off x="660400" y="1249263"/>
            <a:ext cx="10717388" cy="2585323"/>
          </a:xfrm>
          <a:prstGeom prst="rect">
            <a:avLst/>
          </a:prstGeom>
          <a:noFill/>
        </p:spPr>
        <p:txBody>
          <a:bodyPr wrap="square" rtlCol="0">
            <a:spAutoFit/>
          </a:bodyPr>
          <a:lstStyle/>
          <a:p>
            <a:pPr marL="342900" indent="-342900">
              <a:buAutoNum type="arabicPeriod"/>
            </a:pPr>
            <a:r>
              <a:rPr lang="zh-CN" altLang="en-US" b="1" dirty="0"/>
              <a:t>按造型分类</a:t>
            </a:r>
            <a:endParaRPr lang="en-US" altLang="zh-CN" b="1" dirty="0"/>
          </a:p>
          <a:p>
            <a:r>
              <a:rPr lang="zh-CN" altLang="en-US" dirty="0"/>
              <a:t>＊ 桶式包装：桶式包装在结构上较为坚固，采用该包装形式的产品多为液体和粉状物， 如图</a:t>
            </a:r>
            <a:r>
              <a:rPr lang="en-US" altLang="zh-CN" dirty="0"/>
              <a:t>1.6</a:t>
            </a:r>
            <a:r>
              <a:rPr lang="zh-CN" altLang="en-US" dirty="0"/>
              <a:t>所示。针对化学品设计包装时，应特别注意材料的耐腐蚀性、温度、光线和外 界隔绝性，以确保商品、使用者和环境的安全。 </a:t>
            </a:r>
            <a:endParaRPr lang="en-US" altLang="zh-CN" dirty="0"/>
          </a:p>
          <a:p>
            <a:r>
              <a:rPr lang="zh-CN" altLang="en-US" dirty="0"/>
              <a:t>＊ 开放式包装：开放式包装可以使消费者直观地看到内部的商品状态，一般在商品外包 装的前面、前面和侧面或前面和两侧面等位置开窗，如图</a:t>
            </a:r>
            <a:r>
              <a:rPr lang="en-US" altLang="zh-CN" dirty="0"/>
              <a:t>1.7</a:t>
            </a:r>
            <a:r>
              <a:rPr lang="zh-CN" altLang="en-US" dirty="0"/>
              <a:t>所示。 </a:t>
            </a:r>
            <a:endParaRPr lang="en-US" altLang="zh-CN" dirty="0"/>
          </a:p>
          <a:p>
            <a:r>
              <a:rPr lang="zh-CN" altLang="en-US" dirty="0"/>
              <a:t>＊ 特殊形式的包装：该包装形式一般是指吸塑成型材料的包装、木质材料的包装、编织 材料的包装和自然形态材料的包装设计。由于该包装形式的取材与其他形式不同，其 造型一般有别于常见的包装设计，如图</a:t>
            </a:r>
            <a:r>
              <a:rPr lang="en-US" altLang="zh-CN" dirty="0"/>
              <a:t>1.8</a:t>
            </a:r>
            <a:r>
              <a:rPr lang="zh-CN" altLang="en-US" dirty="0"/>
              <a:t>所示。</a:t>
            </a:r>
          </a:p>
        </p:txBody>
      </p:sp>
      <p:pic>
        <p:nvPicPr>
          <p:cNvPr id="5" name="图片 4">
            <a:extLst>
              <a:ext uri="{FF2B5EF4-FFF2-40B4-BE49-F238E27FC236}">
                <a16:creationId xmlns:a16="http://schemas.microsoft.com/office/drawing/2014/main" id="{EA63AC6F-6DEA-7B3B-306B-8179AB639091}"/>
              </a:ext>
            </a:extLst>
          </p:cNvPr>
          <p:cNvPicPr>
            <a:picLocks noChangeAspect="1"/>
          </p:cNvPicPr>
          <p:nvPr/>
        </p:nvPicPr>
        <p:blipFill>
          <a:blip r:embed="rId2"/>
          <a:stretch>
            <a:fillRect/>
          </a:stretch>
        </p:blipFill>
        <p:spPr>
          <a:xfrm>
            <a:off x="2501099" y="3793741"/>
            <a:ext cx="7935432" cy="2753109"/>
          </a:xfrm>
          <a:prstGeom prst="rect">
            <a:avLst/>
          </a:prstGeom>
        </p:spPr>
      </p:pic>
    </p:spTree>
    <p:extLst>
      <p:ext uri="{BB962C8B-B14F-4D97-AF65-F5344CB8AC3E}">
        <p14:creationId xmlns:p14="http://schemas.microsoft.com/office/powerpoint/2010/main" val="2214749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0BB37A-1721-AF43-D1DA-F2D96E954F8A}"/>
            </a:ext>
          </a:extLst>
        </p:cNvPr>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3D0363F-1FCB-5DEE-5176-1D0FBE2B283A}"/>
              </a:ext>
            </a:extLst>
          </p:cNvPr>
          <p:cNvSpPr>
            <a:spLocks noGrp="1"/>
          </p:cNvSpPr>
          <p:nvPr>
            <p:ph type="sldNum" sz="quarter" idx="12"/>
          </p:nvPr>
        </p:nvSpPr>
        <p:spPr/>
        <p:txBody>
          <a:bodyPr/>
          <a:lstStyle/>
          <a:p>
            <a:fld id="{7F65B630-C7FF-41C0-9923-C5E5E29EED81}" type="slidenum">
              <a:rPr lang="en-GB" smtClean="0"/>
              <a:pPr/>
              <a:t>9</a:t>
            </a:fld>
            <a:endParaRPr lang="en-GB"/>
          </a:p>
        </p:txBody>
      </p:sp>
      <p:sp>
        <p:nvSpPr>
          <p:cNvPr id="3" name="标题 2">
            <a:extLst>
              <a:ext uri="{FF2B5EF4-FFF2-40B4-BE49-F238E27FC236}">
                <a16:creationId xmlns:a16="http://schemas.microsoft.com/office/drawing/2014/main" id="{A30AC5A1-BE4E-90A2-8E14-9985A03D4612}"/>
              </a:ext>
            </a:extLst>
          </p:cNvPr>
          <p:cNvSpPr>
            <a:spLocks noGrp="1"/>
          </p:cNvSpPr>
          <p:nvPr>
            <p:ph type="title"/>
          </p:nvPr>
        </p:nvSpPr>
        <p:spPr>
          <a:xfrm>
            <a:off x="660400" y="496710"/>
            <a:ext cx="10858500" cy="531989"/>
          </a:xfrm>
        </p:spPr>
        <p:txBody>
          <a:bodyPr/>
          <a:lstStyle/>
          <a:p>
            <a:r>
              <a:rPr lang="en-US" altLang="zh-CN" dirty="0"/>
              <a:t>1.1.3 </a:t>
            </a:r>
            <a:r>
              <a:rPr lang="zh-CN" altLang="en-US" dirty="0"/>
              <a:t>包装的种类</a:t>
            </a:r>
          </a:p>
        </p:txBody>
      </p:sp>
      <p:sp>
        <p:nvSpPr>
          <p:cNvPr id="6" name="文本框 5">
            <a:extLst>
              <a:ext uri="{FF2B5EF4-FFF2-40B4-BE49-F238E27FC236}">
                <a16:creationId xmlns:a16="http://schemas.microsoft.com/office/drawing/2014/main" id="{43574D15-261A-2207-1114-7C61B20937E2}"/>
              </a:ext>
            </a:extLst>
          </p:cNvPr>
          <p:cNvSpPr txBox="1"/>
          <p:nvPr/>
        </p:nvSpPr>
        <p:spPr>
          <a:xfrm>
            <a:off x="660400" y="1249263"/>
            <a:ext cx="10717388" cy="923330"/>
          </a:xfrm>
          <a:prstGeom prst="rect">
            <a:avLst/>
          </a:prstGeom>
          <a:noFill/>
        </p:spPr>
        <p:txBody>
          <a:bodyPr wrap="square" rtlCol="0">
            <a:spAutoFit/>
          </a:bodyPr>
          <a:lstStyle/>
          <a:p>
            <a:r>
              <a:rPr lang="en-US" altLang="zh-CN" b="1" dirty="0"/>
              <a:t>2. </a:t>
            </a:r>
            <a:r>
              <a:rPr lang="zh-CN" altLang="en-US" b="1" dirty="0"/>
              <a:t>按包装品种分类 </a:t>
            </a:r>
            <a:endParaRPr lang="en-US" altLang="zh-CN" b="1" dirty="0"/>
          </a:p>
          <a:p>
            <a:r>
              <a:rPr lang="zh-CN" altLang="en-US" dirty="0"/>
              <a:t>按包装物种类的不同，包装可分为食品包装、化妆品包装、日用品包装、服装包装、电 子产品包装、化学物品包装和危险品包装等，如图</a:t>
            </a:r>
            <a:r>
              <a:rPr lang="en-US" altLang="zh-CN" dirty="0"/>
              <a:t>1.9</a:t>
            </a:r>
            <a:r>
              <a:rPr lang="zh-CN" altLang="en-US" dirty="0"/>
              <a:t>至图</a:t>
            </a:r>
            <a:r>
              <a:rPr lang="en-US" altLang="zh-CN" dirty="0"/>
              <a:t>1.11</a:t>
            </a:r>
            <a:r>
              <a:rPr lang="zh-CN" altLang="en-US" dirty="0"/>
              <a:t>所示。</a:t>
            </a:r>
          </a:p>
        </p:txBody>
      </p:sp>
      <p:pic>
        <p:nvPicPr>
          <p:cNvPr id="7" name="图片 6">
            <a:extLst>
              <a:ext uri="{FF2B5EF4-FFF2-40B4-BE49-F238E27FC236}">
                <a16:creationId xmlns:a16="http://schemas.microsoft.com/office/drawing/2014/main" id="{D7385AA5-2D8E-0B48-EFF4-B147926AF7D7}"/>
              </a:ext>
            </a:extLst>
          </p:cNvPr>
          <p:cNvPicPr>
            <a:picLocks noChangeAspect="1"/>
          </p:cNvPicPr>
          <p:nvPr/>
        </p:nvPicPr>
        <p:blipFill>
          <a:blip r:embed="rId2"/>
          <a:stretch>
            <a:fillRect/>
          </a:stretch>
        </p:blipFill>
        <p:spPr>
          <a:xfrm>
            <a:off x="2099705" y="2473135"/>
            <a:ext cx="7992590" cy="2724530"/>
          </a:xfrm>
          <a:prstGeom prst="rect">
            <a:avLst/>
          </a:prstGeom>
        </p:spPr>
      </p:pic>
    </p:spTree>
    <p:extLst>
      <p:ext uri="{BB962C8B-B14F-4D97-AF65-F5344CB8AC3E}">
        <p14:creationId xmlns:p14="http://schemas.microsoft.com/office/powerpoint/2010/main" val="2766749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GuidesStyle_Normal&quot;,&quot;Name&quot;:&quot;正常&quot;,&quot;Kind&quot;:&quot;System&quot;,&quot;OldGuidesSetting&quot;:{&quot;HeaderHeight&quot;:15.0,&quot;FooterHeight&quot;:9.0,&quot;SideMargin&quot;:5.5,&quot;TopMargin&quot;:0.0,&quot;BottomMargin&quot;:0.0,&quot;IntervalMargin&quot;:1.5}}"/>
  <p:tag name="ISLIDE.THEME" val="d8492f18-66c4-4362-b04e-33f4a769c969"/>
</p:tagLst>
</file>

<file path=ppt/theme/theme1.xml><?xml version="1.0" encoding="utf-8"?>
<a:theme xmlns:a="http://schemas.openxmlformats.org/drawingml/2006/main" name="Designed by iSlide">
  <a:themeElements>
    <a:clrScheme name="iSlide VI标准">
      <a:dk1>
        <a:srgbClr val="2F2F2F"/>
      </a:dk1>
      <a:lt1>
        <a:srgbClr val="FFFFFF"/>
      </a:lt1>
      <a:dk2>
        <a:srgbClr val="778495"/>
      </a:dk2>
      <a:lt2>
        <a:srgbClr val="F0F0F0"/>
      </a:lt2>
      <a:accent1>
        <a:srgbClr val="9C0606"/>
      </a:accent1>
      <a:accent2>
        <a:srgbClr val="CD1C1C"/>
      </a:accent2>
      <a:accent3>
        <a:srgbClr val="F02F2F"/>
      </a:accent3>
      <a:accent4>
        <a:srgbClr val="FB5959"/>
      </a:accent4>
      <a:accent5>
        <a:srgbClr val="FF9090"/>
      </a:accent5>
      <a:accent6>
        <a:srgbClr val="FFC4C4"/>
      </a:accent6>
      <a:hlink>
        <a:srgbClr val="9C0606"/>
      </a:hlink>
      <a:folHlink>
        <a:srgbClr val="979797"/>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Default.potx" id="{1D9758C4-BF53-48D5-9F51-21F468A6C710}" vid="{F0E1EFAF-5478-48F0-8152-DA9350739A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Slide VI标准">
    <a:dk1>
      <a:srgbClr val="2F2F2F"/>
    </a:dk1>
    <a:lt1>
      <a:srgbClr val="FFFFFF"/>
    </a:lt1>
    <a:dk2>
      <a:srgbClr val="778495"/>
    </a:dk2>
    <a:lt2>
      <a:srgbClr val="F0F0F0"/>
    </a:lt2>
    <a:accent1>
      <a:srgbClr val="9C0606"/>
    </a:accent1>
    <a:accent2>
      <a:srgbClr val="CD1C1C"/>
    </a:accent2>
    <a:accent3>
      <a:srgbClr val="F02F2F"/>
    </a:accent3>
    <a:accent4>
      <a:srgbClr val="FB5959"/>
    </a:accent4>
    <a:accent5>
      <a:srgbClr val="FF9090"/>
    </a:accent5>
    <a:accent6>
      <a:srgbClr val="FFC4C4"/>
    </a:accent6>
    <a:hlink>
      <a:srgbClr val="9C0606"/>
    </a:hlink>
    <a:folHlink>
      <a:srgbClr val="979797"/>
    </a:folHlink>
  </a:clrScheme>
</a:themeOverride>
</file>

<file path=ppt/theme/themeOverride2.xml><?xml version="1.0" encoding="utf-8"?>
<a:themeOverride xmlns:a="http://schemas.openxmlformats.org/drawingml/2006/main">
  <a:clrScheme name="iSlide VI标准">
    <a:dk1>
      <a:srgbClr val="2F2F2F"/>
    </a:dk1>
    <a:lt1>
      <a:srgbClr val="FFFFFF"/>
    </a:lt1>
    <a:dk2>
      <a:srgbClr val="778495"/>
    </a:dk2>
    <a:lt2>
      <a:srgbClr val="F0F0F0"/>
    </a:lt2>
    <a:accent1>
      <a:srgbClr val="9C0606"/>
    </a:accent1>
    <a:accent2>
      <a:srgbClr val="CD1C1C"/>
    </a:accent2>
    <a:accent3>
      <a:srgbClr val="F02F2F"/>
    </a:accent3>
    <a:accent4>
      <a:srgbClr val="FB5959"/>
    </a:accent4>
    <a:accent5>
      <a:srgbClr val="FF9090"/>
    </a:accent5>
    <a:accent6>
      <a:srgbClr val="FFC4C4"/>
    </a:accent6>
    <a:hlink>
      <a:srgbClr val="9C0606"/>
    </a:hlink>
    <a:folHlink>
      <a:srgbClr val="979797"/>
    </a:folHlink>
  </a:clrScheme>
</a:themeOverride>
</file>

<file path=docProps/app.xml><?xml version="1.0" encoding="utf-8"?>
<Properties xmlns="http://schemas.openxmlformats.org/officeDocument/2006/extended-properties" xmlns:vt="http://schemas.openxmlformats.org/officeDocument/2006/docPropsVTypes">
  <Template>Mu</Template>
  <TotalTime>3369</TotalTime>
  <Words>3754</Words>
  <Application>Microsoft Office PowerPoint</Application>
  <PresentationFormat>宽屏</PresentationFormat>
  <Paragraphs>238</Paragraphs>
  <Slides>39</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39</vt:i4>
      </vt:variant>
    </vt:vector>
  </HeadingPairs>
  <TitlesOfParts>
    <vt:vector size="42" baseType="lpstr">
      <vt:lpstr>等线</vt:lpstr>
      <vt:lpstr>Arial</vt:lpstr>
      <vt:lpstr>Designed by iSlide</vt:lpstr>
      <vt:lpstr>第1章 包装设计概述</vt:lpstr>
      <vt:lpstr>PowerPoint 演示文稿</vt:lpstr>
      <vt:lpstr>认识包装设计</vt:lpstr>
      <vt:lpstr>1.1.1 包装的发展</vt:lpstr>
      <vt:lpstr>1.1.2 包装的定义</vt:lpstr>
      <vt:lpstr>1.1.3 包装的种类</vt:lpstr>
      <vt:lpstr>1.1.3 包装的种类</vt:lpstr>
      <vt:lpstr>1.1.3 包装的种类</vt:lpstr>
      <vt:lpstr>1.1.3 包装的种类</vt:lpstr>
      <vt:lpstr>1.1.3 包装的种类</vt:lpstr>
      <vt:lpstr>1.1.4 包装的作用</vt:lpstr>
      <vt:lpstr>1.1.4 包装的作用</vt:lpstr>
      <vt:lpstr>包装设计的要素</vt:lpstr>
      <vt:lpstr>1.2.1 外形要素</vt:lpstr>
      <vt:lpstr>1.2.2 构图要素</vt:lpstr>
      <vt:lpstr>1.2.2 构图要素</vt:lpstr>
      <vt:lpstr>1.2.2 构图要素</vt:lpstr>
      <vt:lpstr>1.2.2 构图要素</vt:lpstr>
      <vt:lpstr>1.2.3 材料要素</vt:lpstr>
      <vt:lpstr>1.2.3 材料要素</vt:lpstr>
      <vt:lpstr>包装设计的流程</vt:lpstr>
      <vt:lpstr>1.3.1 准备工作</vt:lpstr>
      <vt:lpstr>1.3.1 准备工作</vt:lpstr>
      <vt:lpstr>1.3.2 设计过程</vt:lpstr>
      <vt:lpstr>1.3.3 生产清单</vt:lpstr>
      <vt:lpstr>包装工艺</vt:lpstr>
      <vt:lpstr>1.4.1 纸张</vt:lpstr>
      <vt:lpstr>1.4.1 纸张</vt:lpstr>
      <vt:lpstr>1.4.1 纸张</vt:lpstr>
      <vt:lpstr>1.4.1 纸张</vt:lpstr>
      <vt:lpstr>1.4.2 塑料</vt:lpstr>
      <vt:lpstr>1.4.3 金属</vt:lpstr>
      <vt:lpstr>1.4.4 玻璃</vt:lpstr>
      <vt:lpstr>1.4.5 木材</vt:lpstr>
      <vt:lpstr>1.4.5 木材</vt:lpstr>
      <vt:lpstr>1.4.6 陶瓷</vt:lpstr>
      <vt:lpstr>1.4.7 纤维</vt:lpstr>
      <vt:lpstr>1.4.8 其他工艺</vt:lpstr>
      <vt:lpstr>PowerPoint 演示文稿</vt:lpstr>
    </vt:vector>
  </TitlesOfParts>
  <Manager>iSlide</Manager>
  <Company>iSlide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dc:creator>
  <cp:lastModifiedBy>Wenxiao Mao</cp:lastModifiedBy>
  <cp:revision>112</cp:revision>
  <cp:lastPrinted>2022-03-13T16:00:00Z</cp:lastPrinted>
  <dcterms:created xsi:type="dcterms:W3CDTF">2022-03-13T16:00:00Z</dcterms:created>
  <dcterms:modified xsi:type="dcterms:W3CDTF">2025-01-13T06:32:09Z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HEME">
    <vt:lpwstr>d8492f18-66c4-4362-b04e-33f4a769c969</vt:lpwstr>
  </property>
</Properties>
</file>